
<file path=[Content_Types].xml><?xml version="1.0" encoding="utf-8"?>
<Types xmlns="http://schemas.openxmlformats.org/package/2006/content-types">
  <Default Extension="bin" ContentType="image/png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media/image111.jpg" ContentType="image/png"/>
  <Override PartName="/ppt/media/image112.jpg" ContentType="image/png"/>
  <Override PartName="/ppt/media/image113.jpg" ContentType="image/png"/>
  <Override PartName="/ppt/media/image118.bin" ContentType="image/tiff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48" r:id="rId2"/>
  </p:sldMasterIdLst>
  <p:notesMasterIdLst>
    <p:notesMasterId r:id="rId16"/>
  </p:notesMasterIdLst>
  <p:handoutMasterIdLst>
    <p:handoutMasterId r:id="rId17"/>
  </p:handoutMasterIdLst>
  <p:sldIdLst>
    <p:sldId id="372" r:id="rId3"/>
    <p:sldId id="370" r:id="rId4"/>
    <p:sldId id="379" r:id="rId5"/>
    <p:sldId id="380" r:id="rId6"/>
    <p:sldId id="382" r:id="rId7"/>
    <p:sldId id="381" r:id="rId8"/>
    <p:sldId id="383" r:id="rId9"/>
    <p:sldId id="384" r:id="rId10"/>
    <p:sldId id="385" r:id="rId11"/>
    <p:sldId id="386" r:id="rId12"/>
    <p:sldId id="387" r:id="rId13"/>
    <p:sldId id="388" r:id="rId14"/>
    <p:sldId id="256" r:id="rId15"/>
  </p:sldIdLst>
  <p:sldSz cx="12192000" cy="6858000"/>
  <p:notesSz cx="6858000" cy="9144000"/>
  <p:embeddedFontLst>
    <p:embeddedFont>
      <p:font typeface="Ubuntu Condensed" panose="020B0506030602030204" pitchFamily="34" charset="0"/>
      <p:regular r:id="rId18"/>
    </p:embeddedFont>
  </p:embeddedFontLst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4976"/>
    <a:srgbClr val="E7E6E6"/>
    <a:srgbClr val="EF5854"/>
    <a:srgbClr val="D62027"/>
    <a:srgbClr val="D7516E"/>
    <a:srgbClr val="80387B"/>
    <a:srgbClr val="AB3380"/>
    <a:srgbClr val="D6D4D4"/>
    <a:srgbClr val="DCDAD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AEAD48-536F-4002-ABA1-0931EAED4CAB}" v="6" dt="2025-01-28T21:36:35.7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Közepesen sötét stílus 2 – 4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Közepesen sötét stílus 2 – 2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Sötét stílus 2 – 5./6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24" autoAdjust="0"/>
    <p:restoredTop sz="96247" autoAdjust="0"/>
  </p:normalViewPr>
  <p:slideViewPr>
    <p:cSldViewPr snapToGrid="0">
      <p:cViewPr varScale="1">
        <p:scale>
          <a:sx n="83" d="100"/>
          <a:sy n="83" d="100"/>
        </p:scale>
        <p:origin x="283" y="106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082" y="8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árkány László" userId="0fcefc8a-a8bc-43a1-a95b-53819240dac6" providerId="ADAL" clId="{CBAEAD48-536F-4002-ABA1-0931EAED4CAB}"/>
    <pc:docChg chg="undo custSel modSld">
      <pc:chgData name="Sárkány László" userId="0fcefc8a-a8bc-43a1-a95b-53819240dac6" providerId="ADAL" clId="{CBAEAD48-536F-4002-ABA1-0931EAED4CAB}" dt="2025-01-28T21:36:35.786" v="43" actId="1076"/>
      <pc:docMkLst>
        <pc:docMk/>
      </pc:docMkLst>
      <pc:sldChg chg="modSp mod">
        <pc:chgData name="Sárkány László" userId="0fcefc8a-a8bc-43a1-a95b-53819240dac6" providerId="ADAL" clId="{CBAEAD48-536F-4002-ABA1-0931EAED4CAB}" dt="2025-01-28T21:26:17.678" v="3" actId="20577"/>
        <pc:sldMkLst>
          <pc:docMk/>
          <pc:sldMk cId="395340246" sldId="370"/>
        </pc:sldMkLst>
        <pc:spChg chg="mod">
          <ac:chgData name="Sárkány László" userId="0fcefc8a-a8bc-43a1-a95b-53819240dac6" providerId="ADAL" clId="{CBAEAD48-536F-4002-ABA1-0931EAED4CAB}" dt="2025-01-28T21:26:17.678" v="3" actId="20577"/>
          <ac:spMkLst>
            <pc:docMk/>
            <pc:sldMk cId="395340246" sldId="370"/>
            <ac:spMk id="2" creationId="{C33773BF-D7CD-4460-B5C2-6720C63E9583}"/>
          </ac:spMkLst>
        </pc:spChg>
      </pc:sldChg>
      <pc:sldChg chg="modSp mod">
        <pc:chgData name="Sárkány László" userId="0fcefc8a-a8bc-43a1-a95b-53819240dac6" providerId="ADAL" clId="{CBAEAD48-536F-4002-ABA1-0931EAED4CAB}" dt="2025-01-28T21:36:35.786" v="43" actId="1076"/>
        <pc:sldMkLst>
          <pc:docMk/>
          <pc:sldMk cId="342800585" sldId="379"/>
        </pc:sldMkLst>
        <pc:spChg chg="mod">
          <ac:chgData name="Sárkány László" userId="0fcefc8a-a8bc-43a1-a95b-53819240dac6" providerId="ADAL" clId="{CBAEAD48-536F-4002-ABA1-0931EAED4CAB}" dt="2025-01-28T21:36:05.585" v="40" actId="1076"/>
          <ac:spMkLst>
            <pc:docMk/>
            <pc:sldMk cId="342800585" sldId="379"/>
            <ac:spMk id="3" creationId="{00000000-0000-0000-0000-000000000000}"/>
          </ac:spMkLst>
        </pc:spChg>
        <pc:spChg chg="mod">
          <ac:chgData name="Sárkány László" userId="0fcefc8a-a8bc-43a1-a95b-53819240dac6" providerId="ADAL" clId="{CBAEAD48-536F-4002-ABA1-0931EAED4CAB}" dt="2025-01-28T21:36:25.871" v="42" actId="14100"/>
          <ac:spMkLst>
            <pc:docMk/>
            <pc:sldMk cId="342800585" sldId="379"/>
            <ac:spMk id="13" creationId="{168E31C4-5412-0728-4BF0-D200D0C48D6E}"/>
          </ac:spMkLst>
        </pc:spChg>
        <pc:spChg chg="mod">
          <ac:chgData name="Sárkány László" userId="0fcefc8a-a8bc-43a1-a95b-53819240dac6" providerId="ADAL" clId="{CBAEAD48-536F-4002-ABA1-0931EAED4CAB}" dt="2025-01-28T21:36:05.585" v="40" actId="1076"/>
          <ac:spMkLst>
            <pc:docMk/>
            <pc:sldMk cId="342800585" sldId="379"/>
            <ac:spMk id="14" creationId="{00000000-0000-0000-0000-000000000000}"/>
          </ac:spMkLst>
        </pc:spChg>
        <pc:picChg chg="mod">
          <ac:chgData name="Sárkány László" userId="0fcefc8a-a8bc-43a1-a95b-53819240dac6" providerId="ADAL" clId="{CBAEAD48-536F-4002-ABA1-0931EAED4CAB}" dt="2025-01-28T21:36:11.717" v="41" actId="1076"/>
          <ac:picMkLst>
            <pc:docMk/>
            <pc:sldMk cId="342800585" sldId="379"/>
            <ac:picMk id="1027" creationId="{00000000-0000-0000-0000-000000000000}"/>
          </ac:picMkLst>
        </pc:picChg>
        <pc:picChg chg="mod">
          <ac:chgData name="Sárkány László" userId="0fcefc8a-a8bc-43a1-a95b-53819240dac6" providerId="ADAL" clId="{CBAEAD48-536F-4002-ABA1-0931EAED4CAB}" dt="2025-01-28T21:36:35.786" v="43" actId="1076"/>
          <ac:picMkLst>
            <pc:docMk/>
            <pc:sldMk cId="342800585" sldId="379"/>
            <ac:picMk id="1028" creationId="{00000000-0000-0000-0000-000000000000}"/>
          </ac:picMkLst>
        </pc:picChg>
      </pc:sldChg>
      <pc:sldChg chg="modSp mod">
        <pc:chgData name="Sárkány László" userId="0fcefc8a-a8bc-43a1-a95b-53819240dac6" providerId="ADAL" clId="{CBAEAD48-536F-4002-ABA1-0931EAED4CAB}" dt="2025-01-28T21:35:28.419" v="37" actId="1076"/>
        <pc:sldMkLst>
          <pc:docMk/>
          <pc:sldMk cId="3693740517" sldId="380"/>
        </pc:sldMkLst>
        <pc:spChg chg="mod">
          <ac:chgData name="Sárkány László" userId="0fcefc8a-a8bc-43a1-a95b-53819240dac6" providerId="ADAL" clId="{CBAEAD48-536F-4002-ABA1-0931EAED4CAB}" dt="2025-01-28T21:35:14.589" v="35" actId="404"/>
          <ac:spMkLst>
            <pc:docMk/>
            <pc:sldMk cId="3693740517" sldId="380"/>
            <ac:spMk id="4" creationId="{00000000-0000-0000-0000-000000000000}"/>
          </ac:spMkLst>
        </pc:spChg>
        <pc:spChg chg="mod">
          <ac:chgData name="Sárkány László" userId="0fcefc8a-a8bc-43a1-a95b-53819240dac6" providerId="ADAL" clId="{CBAEAD48-536F-4002-ABA1-0931EAED4CAB}" dt="2025-01-28T21:35:28.419" v="37" actId="1076"/>
          <ac:spMkLst>
            <pc:docMk/>
            <pc:sldMk cId="3693740517" sldId="380"/>
            <ac:spMk id="6" creationId="{00000000-0000-0000-0000-000000000000}"/>
          </ac:spMkLst>
        </pc:spChg>
      </pc:sldChg>
      <pc:sldChg chg="modSp mod">
        <pc:chgData name="Sárkány László" userId="0fcefc8a-a8bc-43a1-a95b-53819240dac6" providerId="ADAL" clId="{CBAEAD48-536F-4002-ABA1-0931EAED4CAB}" dt="2025-01-28T21:34:22.576" v="30" actId="14100"/>
        <pc:sldMkLst>
          <pc:docMk/>
          <pc:sldMk cId="3035287568" sldId="381"/>
        </pc:sldMkLst>
        <pc:spChg chg="mod">
          <ac:chgData name="Sárkány László" userId="0fcefc8a-a8bc-43a1-a95b-53819240dac6" providerId="ADAL" clId="{CBAEAD48-536F-4002-ABA1-0931EAED4CAB}" dt="2025-01-28T21:34:10.066" v="28" actId="1076"/>
          <ac:spMkLst>
            <pc:docMk/>
            <pc:sldMk cId="3035287568" sldId="381"/>
            <ac:spMk id="5" creationId="{00000000-0000-0000-0000-000000000000}"/>
          </ac:spMkLst>
        </pc:spChg>
        <pc:picChg chg="mod">
          <ac:chgData name="Sárkány László" userId="0fcefc8a-a8bc-43a1-a95b-53819240dac6" providerId="ADAL" clId="{CBAEAD48-536F-4002-ABA1-0931EAED4CAB}" dt="2025-01-28T21:34:22.576" v="30" actId="14100"/>
          <ac:picMkLst>
            <pc:docMk/>
            <pc:sldMk cId="3035287568" sldId="381"/>
            <ac:picMk id="4" creationId="{00000000-0000-0000-0000-000000000000}"/>
          </ac:picMkLst>
        </pc:picChg>
      </pc:sldChg>
      <pc:sldChg chg="modSp mod">
        <pc:chgData name="Sárkány László" userId="0fcefc8a-a8bc-43a1-a95b-53819240dac6" providerId="ADAL" clId="{CBAEAD48-536F-4002-ABA1-0931EAED4CAB}" dt="2025-01-28T21:34:45.369" v="31" actId="1076"/>
        <pc:sldMkLst>
          <pc:docMk/>
          <pc:sldMk cId="3465724980" sldId="382"/>
        </pc:sldMkLst>
        <pc:spChg chg="mod">
          <ac:chgData name="Sárkány László" userId="0fcefc8a-a8bc-43a1-a95b-53819240dac6" providerId="ADAL" clId="{CBAEAD48-536F-4002-ABA1-0931EAED4CAB}" dt="2025-01-28T21:34:45.369" v="31" actId="1076"/>
          <ac:spMkLst>
            <pc:docMk/>
            <pc:sldMk cId="3465724980" sldId="382"/>
            <ac:spMk id="4" creationId="{00000000-0000-0000-0000-000000000000}"/>
          </ac:spMkLst>
        </pc:spChg>
      </pc:sldChg>
      <pc:sldChg chg="modSp mod">
        <pc:chgData name="Sárkány László" userId="0fcefc8a-a8bc-43a1-a95b-53819240dac6" providerId="ADAL" clId="{CBAEAD48-536F-4002-ABA1-0931EAED4CAB}" dt="2025-01-28T21:33:51.195" v="27" actId="1076"/>
        <pc:sldMkLst>
          <pc:docMk/>
          <pc:sldMk cId="579791542" sldId="383"/>
        </pc:sldMkLst>
        <pc:spChg chg="mod">
          <ac:chgData name="Sárkány László" userId="0fcefc8a-a8bc-43a1-a95b-53819240dac6" providerId="ADAL" clId="{CBAEAD48-536F-4002-ABA1-0931EAED4CAB}" dt="2025-01-28T21:33:45.045" v="26" actId="1076"/>
          <ac:spMkLst>
            <pc:docMk/>
            <pc:sldMk cId="579791542" sldId="383"/>
            <ac:spMk id="5" creationId="{00000000-0000-0000-0000-000000000000}"/>
          </ac:spMkLst>
        </pc:spChg>
        <pc:picChg chg="mod">
          <ac:chgData name="Sárkány László" userId="0fcefc8a-a8bc-43a1-a95b-53819240dac6" providerId="ADAL" clId="{CBAEAD48-536F-4002-ABA1-0931EAED4CAB}" dt="2025-01-28T21:33:51.195" v="27" actId="1076"/>
          <ac:picMkLst>
            <pc:docMk/>
            <pc:sldMk cId="579791542" sldId="383"/>
            <ac:picMk id="1026" creationId="{00000000-0000-0000-0000-000000000000}"/>
          </ac:picMkLst>
        </pc:picChg>
      </pc:sldChg>
      <pc:sldChg chg="modSp mod">
        <pc:chgData name="Sárkány László" userId="0fcefc8a-a8bc-43a1-a95b-53819240dac6" providerId="ADAL" clId="{CBAEAD48-536F-4002-ABA1-0931EAED4CAB}" dt="2025-01-28T21:30:44.188" v="17" actId="1076"/>
        <pc:sldMkLst>
          <pc:docMk/>
          <pc:sldMk cId="2813026383" sldId="385"/>
        </pc:sldMkLst>
        <pc:spChg chg="mod">
          <ac:chgData name="Sárkány László" userId="0fcefc8a-a8bc-43a1-a95b-53819240dac6" providerId="ADAL" clId="{CBAEAD48-536F-4002-ABA1-0931EAED4CAB}" dt="2025-01-28T21:30:33.566" v="16" actId="20577"/>
          <ac:spMkLst>
            <pc:docMk/>
            <pc:sldMk cId="2813026383" sldId="385"/>
            <ac:spMk id="2" creationId="{D3E12959-74A7-4A91-2BCB-0AB97D657DA4}"/>
          </ac:spMkLst>
        </pc:spChg>
        <pc:spChg chg="mod">
          <ac:chgData name="Sárkány László" userId="0fcefc8a-a8bc-43a1-a95b-53819240dac6" providerId="ADAL" clId="{CBAEAD48-536F-4002-ABA1-0931EAED4CAB}" dt="2025-01-28T21:30:44.188" v="17" actId="1076"/>
          <ac:spMkLst>
            <pc:docMk/>
            <pc:sldMk cId="2813026383" sldId="385"/>
            <ac:spMk id="4" creationId="{00000000-0000-0000-0000-000000000000}"/>
          </ac:spMkLst>
        </pc:spChg>
        <pc:picChg chg="mod">
          <ac:chgData name="Sárkány László" userId="0fcefc8a-a8bc-43a1-a95b-53819240dac6" providerId="ADAL" clId="{CBAEAD48-536F-4002-ABA1-0931EAED4CAB}" dt="2025-01-28T21:30:44.188" v="17" actId="1076"/>
          <ac:picMkLst>
            <pc:docMk/>
            <pc:sldMk cId="2813026383" sldId="385"/>
            <ac:picMk id="2051" creationId="{00000000-0000-0000-0000-000000000000}"/>
          </ac:picMkLst>
        </pc:picChg>
      </pc:sldChg>
      <pc:sldChg chg="modSp mod">
        <pc:chgData name="Sárkány László" userId="0fcefc8a-a8bc-43a1-a95b-53819240dac6" providerId="ADAL" clId="{CBAEAD48-536F-4002-ABA1-0931EAED4CAB}" dt="2025-01-28T21:30:25.422" v="14" actId="1076"/>
        <pc:sldMkLst>
          <pc:docMk/>
          <pc:sldMk cId="4208415239" sldId="386"/>
        </pc:sldMkLst>
        <pc:spChg chg="mod">
          <ac:chgData name="Sárkány László" userId="0fcefc8a-a8bc-43a1-a95b-53819240dac6" providerId="ADAL" clId="{CBAEAD48-536F-4002-ABA1-0931EAED4CAB}" dt="2025-01-28T21:30:09.025" v="11" actId="20577"/>
          <ac:spMkLst>
            <pc:docMk/>
            <pc:sldMk cId="4208415239" sldId="386"/>
            <ac:spMk id="2" creationId="{D3E12959-74A7-4A91-2BCB-0AB97D657DA4}"/>
          </ac:spMkLst>
        </pc:spChg>
        <pc:spChg chg="mod">
          <ac:chgData name="Sárkány László" userId="0fcefc8a-a8bc-43a1-a95b-53819240dac6" providerId="ADAL" clId="{CBAEAD48-536F-4002-ABA1-0931EAED4CAB}" dt="2025-01-28T21:30:25.422" v="14" actId="1076"/>
          <ac:spMkLst>
            <pc:docMk/>
            <pc:sldMk cId="4208415239" sldId="386"/>
            <ac:spMk id="8" creationId="{00000000-0000-0000-0000-000000000000}"/>
          </ac:spMkLst>
        </pc:spChg>
        <pc:picChg chg="mod">
          <ac:chgData name="Sárkány László" userId="0fcefc8a-a8bc-43a1-a95b-53819240dac6" providerId="ADAL" clId="{CBAEAD48-536F-4002-ABA1-0931EAED4CAB}" dt="2025-01-28T21:30:25.422" v="14" actId="1076"/>
          <ac:picMkLst>
            <pc:docMk/>
            <pc:sldMk cId="4208415239" sldId="386"/>
            <ac:picMk id="3076" creationId="{00000000-0000-0000-0000-000000000000}"/>
          </ac:picMkLst>
        </pc:picChg>
        <pc:picChg chg="mod">
          <ac:chgData name="Sárkány László" userId="0fcefc8a-a8bc-43a1-a95b-53819240dac6" providerId="ADAL" clId="{CBAEAD48-536F-4002-ABA1-0931EAED4CAB}" dt="2025-01-28T21:30:25.422" v="14" actId="1076"/>
          <ac:picMkLst>
            <pc:docMk/>
            <pc:sldMk cId="4208415239" sldId="386"/>
            <ac:picMk id="3077" creationId="{00000000-0000-0000-0000-000000000000}"/>
          </ac:picMkLst>
        </pc:picChg>
      </pc:sldChg>
      <pc:sldChg chg="modSp mod">
        <pc:chgData name="Sárkány László" userId="0fcefc8a-a8bc-43a1-a95b-53819240dac6" providerId="ADAL" clId="{CBAEAD48-536F-4002-ABA1-0931EAED4CAB}" dt="2025-01-28T21:30:59.301" v="18" actId="20577"/>
        <pc:sldMkLst>
          <pc:docMk/>
          <pc:sldMk cId="1684509686" sldId="387"/>
        </pc:sldMkLst>
        <pc:spChg chg="mod">
          <ac:chgData name="Sárkány László" userId="0fcefc8a-a8bc-43a1-a95b-53819240dac6" providerId="ADAL" clId="{CBAEAD48-536F-4002-ABA1-0931EAED4CAB}" dt="2025-01-28T21:30:04.339" v="9" actId="20577"/>
          <ac:spMkLst>
            <pc:docMk/>
            <pc:sldMk cId="1684509686" sldId="387"/>
            <ac:spMk id="2" creationId="{D3E12959-74A7-4A91-2BCB-0AB97D657DA4}"/>
          </ac:spMkLst>
        </pc:spChg>
        <pc:spChg chg="mod">
          <ac:chgData name="Sárkány László" userId="0fcefc8a-a8bc-43a1-a95b-53819240dac6" providerId="ADAL" clId="{CBAEAD48-536F-4002-ABA1-0931EAED4CAB}" dt="2025-01-28T21:30:59.301" v="18" actId="20577"/>
          <ac:spMkLst>
            <pc:docMk/>
            <pc:sldMk cId="1684509686" sldId="387"/>
            <ac:spMk id="4" creationId="{00000000-0000-0000-0000-000000000000}"/>
          </ac:spMkLst>
        </pc:spChg>
        <pc:picChg chg="mod">
          <ac:chgData name="Sárkány László" userId="0fcefc8a-a8bc-43a1-a95b-53819240dac6" providerId="ADAL" clId="{CBAEAD48-536F-4002-ABA1-0931EAED4CAB}" dt="2025-01-28T21:29:58.902" v="7" actId="1076"/>
          <ac:picMkLst>
            <pc:docMk/>
            <pc:sldMk cId="1684509686" sldId="387"/>
            <ac:picMk id="4098" creationId="{00000000-0000-0000-0000-000000000000}"/>
          </ac:picMkLst>
        </pc:picChg>
      </pc:sldChg>
      <pc:sldChg chg="modSp mod">
        <pc:chgData name="Sárkány László" userId="0fcefc8a-a8bc-43a1-a95b-53819240dac6" providerId="ADAL" clId="{CBAEAD48-536F-4002-ABA1-0931EAED4CAB}" dt="2025-01-28T21:31:39.427" v="25" actId="20577"/>
        <pc:sldMkLst>
          <pc:docMk/>
          <pc:sldMk cId="210140167" sldId="388"/>
        </pc:sldMkLst>
        <pc:spChg chg="mod">
          <ac:chgData name="Sárkány László" userId="0fcefc8a-a8bc-43a1-a95b-53819240dac6" providerId="ADAL" clId="{CBAEAD48-536F-4002-ABA1-0931EAED4CAB}" dt="2025-01-28T21:29:19.937" v="6" actId="20577"/>
          <ac:spMkLst>
            <pc:docMk/>
            <pc:sldMk cId="210140167" sldId="388"/>
            <ac:spMk id="2" creationId="{D3E12959-74A7-4A91-2BCB-0AB97D657DA4}"/>
          </ac:spMkLst>
        </pc:spChg>
        <pc:spChg chg="mod">
          <ac:chgData name="Sárkány László" userId="0fcefc8a-a8bc-43a1-a95b-53819240dac6" providerId="ADAL" clId="{CBAEAD48-536F-4002-ABA1-0931EAED4CAB}" dt="2025-01-28T21:31:39.427" v="25" actId="20577"/>
          <ac:spMkLst>
            <pc:docMk/>
            <pc:sldMk cId="210140167" sldId="388"/>
            <ac:spMk id="3" creationId="{00000000-0000-0000-0000-000000000000}"/>
          </ac:spMkLst>
        </pc:spChg>
      </pc:sldChg>
    </pc:docChg>
  </pc:docChgLst>
  <pc:docChgLst>
    <pc:chgData name="Sárkány László" userId="0fcefc8a-a8bc-43a1-a95b-53819240dac6" providerId="ADAL" clId="{BD61AC93-C326-48A9-9519-D1D8E601C1A5}"/>
    <pc:docChg chg="undo redo custSel addSld delSld modSld">
      <pc:chgData name="Sárkány László" userId="0fcefc8a-a8bc-43a1-a95b-53819240dac6" providerId="ADAL" clId="{BD61AC93-C326-48A9-9519-D1D8E601C1A5}" dt="2024-12-02T08:09:47.093" v="607" actId="20577"/>
      <pc:docMkLst>
        <pc:docMk/>
      </pc:docMkLst>
      <pc:sldChg chg="modSp add mod">
        <pc:chgData name="Sárkány László" userId="0fcefc8a-a8bc-43a1-a95b-53819240dac6" providerId="ADAL" clId="{BD61AC93-C326-48A9-9519-D1D8E601C1A5}" dt="2024-11-13T06:40:01.771" v="562" actId="20577"/>
        <pc:sldMkLst>
          <pc:docMk/>
          <pc:sldMk cId="2943164398" sldId="256"/>
        </pc:sldMkLst>
        <pc:spChg chg="mod">
          <ac:chgData name="Sárkány László" userId="0fcefc8a-a8bc-43a1-a95b-53819240dac6" providerId="ADAL" clId="{BD61AC93-C326-48A9-9519-D1D8E601C1A5}" dt="2024-11-13T06:39:52.477" v="537" actId="5793"/>
          <ac:spMkLst>
            <pc:docMk/>
            <pc:sldMk cId="2943164398" sldId="256"/>
            <ac:spMk id="2" creationId="{C33773BF-D7CD-4460-B5C2-6720C63E9583}"/>
          </ac:spMkLst>
        </pc:spChg>
        <pc:spChg chg="mod">
          <ac:chgData name="Sárkány László" userId="0fcefc8a-a8bc-43a1-a95b-53819240dac6" providerId="ADAL" clId="{BD61AC93-C326-48A9-9519-D1D8E601C1A5}" dt="2024-11-13T06:40:01.771" v="562" actId="20577"/>
          <ac:spMkLst>
            <pc:docMk/>
            <pc:sldMk cId="2943164398" sldId="256"/>
            <ac:spMk id="3" creationId="{6288E9AC-8CAF-292D-8219-93939B09CFDA}"/>
          </ac:spMkLst>
        </pc:spChg>
      </pc:sldChg>
      <pc:sldChg chg="add">
        <pc:chgData name="Sárkány László" userId="0fcefc8a-a8bc-43a1-a95b-53819240dac6" providerId="ADAL" clId="{BD61AC93-C326-48A9-9519-D1D8E601C1A5}" dt="2024-11-08T10:56:01.691" v="108"/>
        <pc:sldMkLst>
          <pc:docMk/>
          <pc:sldMk cId="467816924" sldId="258"/>
        </pc:sldMkLst>
      </pc:sldChg>
      <pc:sldChg chg="modSp mod">
        <pc:chgData name="Sárkány László" userId="0fcefc8a-a8bc-43a1-a95b-53819240dac6" providerId="ADAL" clId="{BD61AC93-C326-48A9-9519-D1D8E601C1A5}" dt="2024-11-08T10:54:07.206" v="101" actId="207"/>
        <pc:sldMkLst>
          <pc:docMk/>
          <pc:sldMk cId="430572288" sldId="262"/>
        </pc:sldMkLst>
      </pc:sldChg>
      <pc:sldChg chg="del">
        <pc:chgData name="Sárkány László" userId="0fcefc8a-a8bc-43a1-a95b-53819240dac6" providerId="ADAL" clId="{BD61AC93-C326-48A9-9519-D1D8E601C1A5}" dt="2024-11-08T10:02:11.101" v="97" actId="47"/>
        <pc:sldMkLst>
          <pc:docMk/>
          <pc:sldMk cId="1436279081" sldId="356"/>
        </pc:sldMkLst>
      </pc:sldChg>
      <pc:sldChg chg="addSp delSp modSp add mod">
        <pc:chgData name="Sárkány László" userId="0fcefc8a-a8bc-43a1-a95b-53819240dac6" providerId="ADAL" clId="{BD61AC93-C326-48A9-9519-D1D8E601C1A5}" dt="2024-11-13T07:21:42.138" v="576" actId="1076"/>
        <pc:sldMkLst>
          <pc:docMk/>
          <pc:sldMk cId="2333940683" sldId="357"/>
        </pc:sldMkLst>
      </pc:sldChg>
      <pc:sldChg chg="del">
        <pc:chgData name="Sárkány László" userId="0fcefc8a-a8bc-43a1-a95b-53819240dac6" providerId="ADAL" clId="{BD61AC93-C326-48A9-9519-D1D8E601C1A5}" dt="2024-11-08T10:54:37.249" v="102" actId="47"/>
        <pc:sldMkLst>
          <pc:docMk/>
          <pc:sldMk cId="3733379819" sldId="363"/>
        </pc:sldMkLst>
      </pc:sldChg>
      <pc:sldChg chg="del">
        <pc:chgData name="Sárkány László" userId="0fcefc8a-a8bc-43a1-a95b-53819240dac6" providerId="ADAL" clId="{BD61AC93-C326-48A9-9519-D1D8E601C1A5}" dt="2024-11-06T10:45:29.708" v="60" actId="47"/>
        <pc:sldMkLst>
          <pc:docMk/>
          <pc:sldMk cId="2937249431" sldId="365"/>
        </pc:sldMkLst>
      </pc:sldChg>
      <pc:sldChg chg="del">
        <pc:chgData name="Sárkány László" userId="0fcefc8a-a8bc-43a1-a95b-53819240dac6" providerId="ADAL" clId="{BD61AC93-C326-48A9-9519-D1D8E601C1A5}" dt="2024-11-06T10:46:16.312" v="82" actId="47"/>
        <pc:sldMkLst>
          <pc:docMk/>
          <pc:sldMk cId="3038367476" sldId="369"/>
        </pc:sldMkLst>
      </pc:sldChg>
      <pc:sldChg chg="addSp delSp modSp mod">
        <pc:chgData name="Sárkány László" userId="0fcefc8a-a8bc-43a1-a95b-53819240dac6" providerId="ADAL" clId="{BD61AC93-C326-48A9-9519-D1D8E601C1A5}" dt="2024-12-02T08:09:47.093" v="607" actId="20577"/>
        <pc:sldMkLst>
          <pc:docMk/>
          <pc:sldMk cId="395340246" sldId="370"/>
        </pc:sldMkLst>
        <pc:spChg chg="mod">
          <ac:chgData name="Sárkány László" userId="0fcefc8a-a8bc-43a1-a95b-53819240dac6" providerId="ADAL" clId="{BD61AC93-C326-48A9-9519-D1D8E601C1A5}" dt="2024-11-06T10:44:39.409" v="34" actId="20577"/>
          <ac:spMkLst>
            <pc:docMk/>
            <pc:sldMk cId="395340246" sldId="370"/>
            <ac:spMk id="2" creationId="{C33773BF-D7CD-4460-B5C2-6720C63E9583}"/>
          </ac:spMkLst>
        </pc:spChg>
        <pc:spChg chg="mod">
          <ac:chgData name="Sárkány László" userId="0fcefc8a-a8bc-43a1-a95b-53819240dac6" providerId="ADAL" clId="{BD61AC93-C326-48A9-9519-D1D8E601C1A5}" dt="2024-12-02T08:09:47.093" v="607" actId="20577"/>
          <ac:spMkLst>
            <pc:docMk/>
            <pc:sldMk cId="395340246" sldId="370"/>
            <ac:spMk id="3" creationId="{6288E9AC-8CAF-292D-8219-93939B09CFDA}"/>
          </ac:spMkLst>
        </pc:spChg>
      </pc:sldChg>
      <pc:sldChg chg="del">
        <pc:chgData name="Sárkány László" userId="0fcefc8a-a8bc-43a1-a95b-53819240dac6" providerId="ADAL" clId="{BD61AC93-C326-48A9-9519-D1D8E601C1A5}" dt="2024-11-06T10:46:13.058" v="80" actId="47"/>
        <pc:sldMkLst>
          <pc:docMk/>
          <pc:sldMk cId="3739774095" sldId="374"/>
        </pc:sldMkLst>
      </pc:sldChg>
      <pc:sldChg chg="del">
        <pc:chgData name="Sárkány László" userId="0fcefc8a-a8bc-43a1-a95b-53819240dac6" providerId="ADAL" clId="{BD61AC93-C326-48A9-9519-D1D8E601C1A5}" dt="2024-11-06T10:45:28.752" v="59" actId="47"/>
        <pc:sldMkLst>
          <pc:docMk/>
          <pc:sldMk cId="2617329516" sldId="375"/>
        </pc:sldMkLst>
      </pc:sldChg>
      <pc:sldChg chg="del">
        <pc:chgData name="Sárkány László" userId="0fcefc8a-a8bc-43a1-a95b-53819240dac6" providerId="ADAL" clId="{BD61AC93-C326-48A9-9519-D1D8E601C1A5}" dt="2024-11-06T10:46:32.130" v="84" actId="47"/>
        <pc:sldMkLst>
          <pc:docMk/>
          <pc:sldMk cId="3600567773" sldId="376"/>
        </pc:sldMkLst>
      </pc:sldChg>
      <pc:sldChg chg="addSp modSp mod">
        <pc:chgData name="Sárkány László" userId="0fcefc8a-a8bc-43a1-a95b-53819240dac6" providerId="ADAL" clId="{BD61AC93-C326-48A9-9519-D1D8E601C1A5}" dt="2024-11-08T11:08:12.988" v="138" actId="1076"/>
        <pc:sldMkLst>
          <pc:docMk/>
          <pc:sldMk cId="1171211729" sldId="377"/>
        </pc:sldMkLst>
      </pc:sldChg>
      <pc:sldChg chg="addSp delSp modSp add mod">
        <pc:chgData name="Sárkány László" userId="0fcefc8a-a8bc-43a1-a95b-53819240dac6" providerId="ADAL" clId="{BD61AC93-C326-48A9-9519-D1D8E601C1A5}" dt="2024-11-08T11:08:25.326" v="140" actId="1076"/>
        <pc:sldMkLst>
          <pc:docMk/>
          <pc:sldMk cId="587746708" sldId="378"/>
        </pc:sldMkLst>
      </pc:sldChg>
      <pc:sldChg chg="add del">
        <pc:chgData name="Sárkány László" userId="0fcefc8a-a8bc-43a1-a95b-53819240dac6" providerId="ADAL" clId="{BD61AC93-C326-48A9-9519-D1D8E601C1A5}" dt="2024-11-08T10:55:27.655" v="105"/>
        <pc:sldMkLst>
          <pc:docMk/>
          <pc:sldMk cId="1031451181" sldId="378"/>
        </pc:sldMkLst>
      </pc:sldChg>
      <pc:sldChg chg="del">
        <pc:chgData name="Sárkány László" userId="0fcefc8a-a8bc-43a1-a95b-53819240dac6" providerId="ADAL" clId="{BD61AC93-C326-48A9-9519-D1D8E601C1A5}" dt="2024-11-06T10:46:26.350" v="83" actId="47"/>
        <pc:sldMkLst>
          <pc:docMk/>
          <pc:sldMk cId="3194551378" sldId="378"/>
        </pc:sldMkLst>
      </pc:sldChg>
      <pc:sldChg chg="add del">
        <pc:chgData name="Sárkány László" userId="0fcefc8a-a8bc-43a1-a95b-53819240dac6" providerId="ADAL" clId="{BD61AC93-C326-48A9-9519-D1D8E601C1A5}" dt="2024-11-08T10:55:51.087" v="107"/>
        <pc:sldMkLst>
          <pc:docMk/>
          <pc:sldMk cId="3551284782" sldId="378"/>
        </pc:sldMkLst>
      </pc:sldChg>
      <pc:sldChg chg="addSp delSp modSp add mod">
        <pc:chgData name="Sárkány László" userId="0fcefc8a-a8bc-43a1-a95b-53819240dac6" providerId="ADAL" clId="{BD61AC93-C326-48A9-9519-D1D8E601C1A5}" dt="2024-11-08T11:24:40.867" v="499" actId="20577"/>
        <pc:sldMkLst>
          <pc:docMk/>
          <pc:sldMk cId="342800585" sldId="379"/>
        </pc:sldMkLst>
        <pc:spChg chg="mod">
          <ac:chgData name="Sárkány László" userId="0fcefc8a-a8bc-43a1-a95b-53819240dac6" providerId="ADAL" clId="{BD61AC93-C326-48A9-9519-D1D8E601C1A5}" dt="2024-11-08T11:19:07.434" v="164" actId="20577"/>
          <ac:spMkLst>
            <pc:docMk/>
            <pc:sldMk cId="342800585" sldId="379"/>
            <ac:spMk id="2" creationId="{D3E12959-74A7-4A91-2BCB-0AB97D657DA4}"/>
          </ac:spMkLst>
        </pc:spChg>
        <pc:spChg chg="add mod">
          <ac:chgData name="Sárkány László" userId="0fcefc8a-a8bc-43a1-a95b-53819240dac6" providerId="ADAL" clId="{BD61AC93-C326-48A9-9519-D1D8E601C1A5}" dt="2024-11-08T11:24:40.867" v="499" actId="20577"/>
          <ac:spMkLst>
            <pc:docMk/>
            <pc:sldMk cId="342800585" sldId="379"/>
            <ac:spMk id="13" creationId="{168E31C4-5412-0728-4BF0-D200D0C48D6E}"/>
          </ac:spMkLst>
        </pc:spChg>
      </pc:sldChg>
      <pc:sldChg chg="del">
        <pc:chgData name="Sárkány László" userId="0fcefc8a-a8bc-43a1-a95b-53819240dac6" providerId="ADAL" clId="{BD61AC93-C326-48A9-9519-D1D8E601C1A5}" dt="2024-11-06T10:46:15.076" v="81" actId="47"/>
        <pc:sldMkLst>
          <pc:docMk/>
          <pc:sldMk cId="2181036183" sldId="379"/>
        </pc:sldMkLst>
      </pc:sldChg>
      <pc:sldChg chg="modSp add mod">
        <pc:chgData name="Sárkány László" userId="0fcefc8a-a8bc-43a1-a95b-53819240dac6" providerId="ADAL" clId="{BD61AC93-C326-48A9-9519-D1D8E601C1A5}" dt="2024-11-18T11:10:27.940" v="584" actId="20577"/>
        <pc:sldMkLst>
          <pc:docMk/>
          <pc:sldMk cId="2386378859" sldId="3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2FAD7D3B-20B7-4D67-B076-9994FC67AA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3A37C865-7CE1-4F71-8BF6-8DEF392741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962E3-825F-4132-8A20-C3E61C72E596}" type="datetimeFigureOut">
              <a:rPr lang="hu-HU" smtClean="0"/>
              <a:t>2025. 01. 28.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386866DC-BC91-4D15-8B34-0C53DD669E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8FAC9FF3-355A-427C-BC1C-F5486C950C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4A644-BAB8-47C6-8403-DC607D357B2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64129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64DE3-0256-447A-809D-4EF64F7041F6}" type="datetimeFigureOut">
              <a:rPr lang="hu-HU" smtClean="0"/>
              <a:t>2025. 01. 28.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ED37B-09E7-482F-83A2-7A2011EA8F9A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143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96985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9E3D0-5E64-C5CE-E694-D0FC17E9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AC52A15E-FCB3-556B-887F-F3A44FC50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47F18523-F315-54BA-436F-180EDF09A2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7C0439-6BA4-37E4-B997-94D484E50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9896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96985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9E3D0-5E64-C5CE-E694-D0FC17E9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AC52A15E-FCB3-556B-887F-F3A44FC50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47F18523-F315-54BA-436F-180EDF09A2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7C0439-6BA4-37E4-B997-94D484E50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9896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9E3D0-5E64-C5CE-E694-D0FC17E9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AC52A15E-FCB3-556B-887F-F3A44FC50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47F18523-F315-54BA-436F-180EDF09A2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7C0439-6BA4-37E4-B997-94D484E50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9896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9E3D0-5E64-C5CE-E694-D0FC17E9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AC52A15E-FCB3-556B-887F-F3A44FC50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47F18523-F315-54BA-436F-180EDF09A2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7C0439-6BA4-37E4-B997-94D484E50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9896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9E3D0-5E64-C5CE-E694-D0FC17E93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AC52A15E-FCB3-556B-887F-F3A44FC50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47F18523-F315-54BA-436F-180EDF09A2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7C0439-6BA4-37E4-B997-94D484E507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9896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3ED37B-09E7-482F-83A2-7A2011EA8F9A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2371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3.png"/><Relationship Id="rId4" Type="http://schemas.openxmlformats.org/officeDocument/2006/relationships/image" Target="../media/image115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6.bin"/><Relationship Id="rId4" Type="http://schemas.openxmlformats.org/officeDocument/2006/relationships/image" Target="../media/image115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7.bin"/><Relationship Id="rId4" Type="http://schemas.openxmlformats.org/officeDocument/2006/relationships/image" Target="../media/image115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8.bin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5.png"/><Relationship Id="rId4" Type="http://schemas.openxmlformats.org/officeDocument/2006/relationships/image" Target="../media/image71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3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5.png"/><Relationship Id="rId11" Type="http://schemas.openxmlformats.org/officeDocument/2006/relationships/image" Target="../media/image61.png"/><Relationship Id="rId5" Type="http://schemas.openxmlformats.org/officeDocument/2006/relationships/image" Target="../media/image64.png"/><Relationship Id="rId15" Type="http://schemas.openxmlformats.org/officeDocument/2006/relationships/image" Target="../media/image36.png"/><Relationship Id="rId10" Type="http://schemas.openxmlformats.org/officeDocument/2006/relationships/image" Target="../media/image60.png"/><Relationship Id="rId4" Type="http://schemas.openxmlformats.org/officeDocument/2006/relationships/image" Target="../media/image63.png"/><Relationship Id="rId9" Type="http://schemas.openxmlformats.org/officeDocument/2006/relationships/image" Target="../media/image59.png"/><Relationship Id="rId1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3.png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3.png"/></Relationships>
</file>

<file path=ppt/slideLayouts/_rels/slideLayout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0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40.png"/><Relationship Id="rId2" Type="http://schemas.openxmlformats.org/officeDocument/2006/relationships/image" Target="../media/image78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4.png"/><Relationship Id="rId19" Type="http://schemas.openxmlformats.org/officeDocument/2006/relationships/image" Target="../media/image93.jpeg"/><Relationship Id="rId31" Type="http://schemas.openxmlformats.org/officeDocument/2006/relationships/image" Target="../media/image105.png"/><Relationship Id="rId4" Type="http://schemas.openxmlformats.org/officeDocument/2006/relationships/image" Target="../media/image72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jpeg"/><Relationship Id="rId8" Type="http://schemas.openxmlformats.org/officeDocument/2006/relationships/image" Target="../media/image82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1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3.png"/><Relationship Id="rId4" Type="http://schemas.openxmlformats.org/officeDocument/2006/relationships/image" Target="../media/image1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6.bin"/><Relationship Id="rId4" Type="http://schemas.openxmlformats.org/officeDocument/2006/relationships/image" Target="../media/image1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7.bin"/><Relationship Id="rId4" Type="http://schemas.openxmlformats.org/officeDocument/2006/relationships/image" Target="../media/image1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8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5.png"/><Relationship Id="rId4" Type="http://schemas.openxmlformats.org/officeDocument/2006/relationships/image" Target="../media/image7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2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sv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3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4.pn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0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3.png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2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3.png"/><Relationship Id="rId16" Type="http://schemas.openxmlformats.org/officeDocument/2006/relationships/image" Target="../media/image26.png"/><Relationship Id="rId20" Type="http://schemas.openxmlformats.org/officeDocument/2006/relationships/image" Target="../media/image30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sv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sv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30.svg"/><Relationship Id="rId3" Type="http://schemas.openxmlformats.org/officeDocument/2006/relationships/image" Target="../media/image14.png"/><Relationship Id="rId21" Type="http://schemas.openxmlformats.org/officeDocument/2006/relationships/image" Target="../media/image33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9.png"/><Relationship Id="rId2" Type="http://schemas.openxmlformats.org/officeDocument/2006/relationships/image" Target="../media/image12.png"/><Relationship Id="rId16" Type="http://schemas.openxmlformats.org/officeDocument/2006/relationships/image" Target="../media/image28.svg"/><Relationship Id="rId20" Type="http://schemas.openxmlformats.org/officeDocument/2006/relationships/image" Target="../media/image32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7.png"/><Relationship Id="rId23" Type="http://schemas.openxmlformats.org/officeDocument/2006/relationships/image" Target="../media/image126.png"/><Relationship Id="rId10" Type="http://schemas.openxmlformats.org/officeDocument/2006/relationships/image" Target="../media/image21.png"/><Relationship Id="rId19" Type="http://schemas.openxmlformats.org/officeDocument/2006/relationships/image" Target="../media/image3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svg"/><Relationship Id="rId22" Type="http://schemas.openxmlformats.org/officeDocument/2006/relationships/image" Target="../media/image34.sv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corvex.hu/" TargetMode="Externa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7" Type="http://schemas.openxmlformats.org/officeDocument/2006/relationships/image" Target="../media/image110.png"/><Relationship Id="rId2" Type="http://schemas.openxmlformats.org/officeDocument/2006/relationships/image" Target="../media/image1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7.png"/><Relationship Id="rId5" Type="http://schemas.openxmlformats.org/officeDocument/2006/relationships/image" Target="../media/image113.jpg"/><Relationship Id="rId4" Type="http://schemas.openxmlformats.org/officeDocument/2006/relationships/image" Target="../media/image36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9.png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2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hyperlink" Target="https://www.corvex.hu/" TargetMode="Externa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8.png"/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12" Type="http://schemas.openxmlformats.org/officeDocument/2006/relationships/image" Target="../media/image67.png"/><Relationship Id="rId2" Type="http://schemas.openxmlformats.org/officeDocument/2006/relationships/image" Target="../media/image53.png"/><Relationship Id="rId16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5.png"/><Relationship Id="rId11" Type="http://schemas.openxmlformats.org/officeDocument/2006/relationships/image" Target="../media/image61.png"/><Relationship Id="rId5" Type="http://schemas.openxmlformats.org/officeDocument/2006/relationships/image" Target="../media/image64.png"/><Relationship Id="rId15" Type="http://schemas.openxmlformats.org/officeDocument/2006/relationships/hyperlink" Target="https://www.corvex.hu/" TargetMode="External"/><Relationship Id="rId10" Type="http://schemas.openxmlformats.org/officeDocument/2006/relationships/image" Target="../media/image60.png"/><Relationship Id="rId4" Type="http://schemas.openxmlformats.org/officeDocument/2006/relationships/image" Target="../media/image63.png"/><Relationship Id="rId9" Type="http://schemas.openxmlformats.org/officeDocument/2006/relationships/image" Target="../media/image59.png"/><Relationship Id="rId14" Type="http://schemas.openxmlformats.org/officeDocument/2006/relationships/image" Target="../media/image1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0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png"/><Relationship Id="rId4" Type="http://schemas.openxmlformats.org/officeDocument/2006/relationships/image" Target="../media/image72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40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2.png"/><Relationship Id="rId5" Type="http://schemas.openxmlformats.org/officeDocument/2006/relationships/image" Target="../media/image73.png"/><Relationship Id="rId4" Type="http://schemas.openxmlformats.org/officeDocument/2006/relationships/image" Target="../media/image71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3.svg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/Relationships>
</file>

<file path=ppt/slideLayouts/_rels/slideLayout9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0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5" Type="http://schemas.openxmlformats.org/officeDocument/2006/relationships/image" Target="../media/image99.png"/><Relationship Id="rId33" Type="http://schemas.openxmlformats.org/officeDocument/2006/relationships/image" Target="../media/image40.png"/><Relationship Id="rId2" Type="http://schemas.openxmlformats.org/officeDocument/2006/relationships/image" Target="../media/image78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29" Type="http://schemas.openxmlformats.org/officeDocument/2006/relationships/image" Target="../media/image10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24" Type="http://schemas.openxmlformats.org/officeDocument/2006/relationships/image" Target="../media/image98.png"/><Relationship Id="rId32" Type="http://schemas.openxmlformats.org/officeDocument/2006/relationships/image" Target="../media/image106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28" Type="http://schemas.openxmlformats.org/officeDocument/2006/relationships/image" Target="../media/image102.png"/><Relationship Id="rId10" Type="http://schemas.openxmlformats.org/officeDocument/2006/relationships/image" Target="../media/image84.png"/><Relationship Id="rId19" Type="http://schemas.openxmlformats.org/officeDocument/2006/relationships/image" Target="../media/image93.jpeg"/><Relationship Id="rId31" Type="http://schemas.openxmlformats.org/officeDocument/2006/relationships/image" Target="../media/image105.png"/><Relationship Id="rId4" Type="http://schemas.openxmlformats.org/officeDocument/2006/relationships/image" Target="../media/image72.png"/><Relationship Id="rId9" Type="http://schemas.openxmlformats.org/officeDocument/2006/relationships/image" Target="../media/image83.jpe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png"/><Relationship Id="rId30" Type="http://schemas.openxmlformats.org/officeDocument/2006/relationships/image" Target="../media/image104.jpeg"/><Relationship Id="rId8" Type="http://schemas.openxmlformats.org/officeDocument/2006/relationships/image" Target="../media/image82.jpe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0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hyperlink" Target="https://www.corvex.hu/" TargetMode="Externa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1.jp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6.png"/><Relationship Id="rId4" Type="http://schemas.openxmlformats.org/officeDocument/2006/relationships/image" Target="../media/image110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főoldal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4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Szöveg helye 14">
            <a:extLst>
              <a:ext uri="{FF2B5EF4-FFF2-40B4-BE49-F238E27FC236}">
                <a16:creationId xmlns:a16="http://schemas.microsoft.com/office/drawing/2014/main" id="{226813E9-7173-42E7-A72F-3386011BE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7338" y="2721859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5BF71B6-16DC-48C1-95CA-2E612C9C9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596" b="68763"/>
          <a:stretch/>
        </p:blipFill>
        <p:spPr>
          <a:xfrm flipH="1">
            <a:off x="9606125" y="0"/>
            <a:ext cx="2553018" cy="16440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6840-5BF4-4957-9A95-1A6A3D045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/>
          <a:stretch/>
        </p:blipFill>
        <p:spPr>
          <a:xfrm flipH="1">
            <a:off x="437247" y="-74104"/>
            <a:ext cx="2063978" cy="204831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66124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1485901" y="1677947"/>
            <a:ext cx="4876800" cy="71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Ábra 22">
            <a:extLst>
              <a:ext uri="{FF2B5EF4-FFF2-40B4-BE49-F238E27FC236}">
                <a16:creationId xmlns:a16="http://schemas.microsoft.com/office/drawing/2014/main" id="{0090A5BB-F44F-492E-9884-10E6810DE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1" name="Szöveg helye 21">
            <a:extLst>
              <a:ext uri="{FF2B5EF4-FFF2-40B4-BE49-F238E27FC236}">
                <a16:creationId xmlns:a16="http://schemas.microsoft.com/office/drawing/2014/main" id="{BE3A3AD6-BC6F-498A-9E44-AC479724A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Picture 8" descr="Képtalálat a következőre: „L-mobile”">
            <a:extLst>
              <a:ext uri="{FF2B5EF4-FFF2-40B4-BE49-F238E27FC236}">
                <a16:creationId xmlns:a16="http://schemas.microsoft.com/office/drawing/2014/main" id="{78FAF767-6B61-4714-8443-AFD9774C16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Képtalálat a következőre: „danubisoft logo”">
            <a:extLst>
              <a:ext uri="{FF2B5EF4-FFF2-40B4-BE49-F238E27FC236}">
                <a16:creationId xmlns:a16="http://schemas.microsoft.com/office/drawing/2014/main" id="{B624AB59-C162-4580-934B-8CDF2140C6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E282847-F993-4989-A0EB-9B7FC0B7A64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20" name="Csoportba foglalás 19">
            <a:extLst>
              <a:ext uri="{FF2B5EF4-FFF2-40B4-BE49-F238E27FC236}">
                <a16:creationId xmlns:a16="http://schemas.microsoft.com/office/drawing/2014/main" id="{139415AA-CC36-46ED-A7E0-915BE40BF997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22" name="Szövegdoboz 21">
              <a:extLst>
                <a:ext uri="{FF2B5EF4-FFF2-40B4-BE49-F238E27FC236}">
                  <a16:creationId xmlns:a16="http://schemas.microsoft.com/office/drawing/2014/main" id="{879E2E4B-AA40-45F7-A936-0B0838F25EB9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24" name="Téglalap 23">
              <a:extLst>
                <a:ext uri="{FF2B5EF4-FFF2-40B4-BE49-F238E27FC236}">
                  <a16:creationId xmlns:a16="http://schemas.microsoft.com/office/drawing/2014/main" id="{12B0F5EC-9230-4910-A5CB-8C9A01ED139D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26" name="Kép 25">
              <a:extLst>
                <a:ext uri="{FF2B5EF4-FFF2-40B4-BE49-F238E27FC236}">
                  <a16:creationId xmlns:a16="http://schemas.microsoft.com/office/drawing/2014/main" id="{9D7C4F43-844C-4DFA-AE59-E0C85663E5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5997" y="146820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3306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524" y="-837723"/>
            <a:ext cx="2856266" cy="28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51524" y="-1804305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4E89FD1-9F0C-41A9-ADB2-91DB5302B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41979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53522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1A481CAB-8939-4027-B563-AA7C763D40FE}"/>
              </a:ext>
            </a:extLst>
          </p:cNvPr>
          <p:cNvSpPr/>
          <p:nvPr userDrawn="1"/>
        </p:nvSpPr>
        <p:spPr>
          <a:xfrm>
            <a:off x="-107950" y="-57150"/>
            <a:ext cx="12439650" cy="9461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96409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ólu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1" y="3977471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2424DA3-3BA2-44B3-9E99-5B0C05EE94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78" y="2270800"/>
            <a:ext cx="1486799" cy="1486799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D14FA91-C524-4115-A90F-F528A8E953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67" y="2202424"/>
            <a:ext cx="1486799" cy="148679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9E7C476-64EE-4516-8F32-94AACEA13A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57" y="2224237"/>
            <a:ext cx="1486799" cy="1486799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02D5979-78EB-44AC-8AA0-7C7641BB57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4" y="2253030"/>
            <a:ext cx="1486799" cy="1486799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119BCC-0E20-40D1-9C2F-E056382F73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109" y="2253030"/>
            <a:ext cx="1486799" cy="1486799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72C5D457-D594-42FF-9E6C-06E5975350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" y="2253030"/>
            <a:ext cx="1486799" cy="1486799"/>
          </a:xfrm>
          <a:prstGeom prst="rect">
            <a:avLst/>
          </a:prstGeom>
        </p:spPr>
      </p:pic>
      <p:sp>
        <p:nvSpPr>
          <p:cNvPr id="22" name="Kép helye 21">
            <a:extLst>
              <a:ext uri="{FF2B5EF4-FFF2-40B4-BE49-F238E27FC236}">
                <a16:creationId xmlns:a16="http://schemas.microsoft.com/office/drawing/2014/main" id="{43B8EF71-4B49-4096-810B-98308E3FE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783" y="2544763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3" name="Kép helye 21">
            <a:extLst>
              <a:ext uri="{FF2B5EF4-FFF2-40B4-BE49-F238E27FC236}">
                <a16:creationId xmlns:a16="http://schemas.microsoft.com/office/drawing/2014/main" id="{21057B76-7A40-4FA8-AB9A-913D7D049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25389" y="25720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4" name="Kép helye 21">
            <a:extLst>
              <a:ext uri="{FF2B5EF4-FFF2-40B4-BE49-F238E27FC236}">
                <a16:creationId xmlns:a16="http://schemas.microsoft.com/office/drawing/2014/main" id="{FDF702C2-1C46-4D2D-8F90-E0A5828B9E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88514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5" name="Kép helye 21">
            <a:extLst>
              <a:ext uri="{FF2B5EF4-FFF2-40B4-BE49-F238E27FC236}">
                <a16:creationId xmlns:a16="http://schemas.microsoft.com/office/drawing/2014/main" id="{12FE0E20-7840-4E99-AF8C-7B59355EE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4637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6" name="Kép helye 21">
            <a:extLst>
              <a:ext uri="{FF2B5EF4-FFF2-40B4-BE49-F238E27FC236}">
                <a16:creationId xmlns:a16="http://schemas.microsoft.com/office/drawing/2014/main" id="{E675425C-1A42-4E5F-B1AC-C09DDBABDD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99448" y="2503704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7" name="Kép helye 21">
            <a:extLst>
              <a:ext uri="{FF2B5EF4-FFF2-40B4-BE49-F238E27FC236}">
                <a16:creationId xmlns:a16="http://schemas.microsoft.com/office/drawing/2014/main" id="{6E057A6F-AE8A-448E-B6E7-09D54D090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645428" y="2572079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1FEDFDA7-FD3C-4462-8C26-A3C0A67F42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7783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E25C34BB-0C7E-467E-A245-4B4588AB5AA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25389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0" name="Szöveg helye 57">
            <a:extLst>
              <a:ext uri="{FF2B5EF4-FFF2-40B4-BE49-F238E27FC236}">
                <a16:creationId xmlns:a16="http://schemas.microsoft.com/office/drawing/2014/main" id="{987C7B5A-2397-49E8-ACC7-17A60EE9B0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514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7173D3B9-B663-4AFC-8FF5-ACA0F2A9E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4637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0B97101B-18FA-4D3E-B4F5-94656C00341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0760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3" name="Szöveg helye 57">
            <a:extLst>
              <a:ext uri="{FF2B5EF4-FFF2-40B4-BE49-F238E27FC236}">
                <a16:creationId xmlns:a16="http://schemas.microsoft.com/office/drawing/2014/main" id="{B01C81C3-6537-402E-8E46-9C0BD522B0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45428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4" name="Szöveg helye 57">
            <a:extLst>
              <a:ext uri="{FF2B5EF4-FFF2-40B4-BE49-F238E27FC236}">
                <a16:creationId xmlns:a16="http://schemas.microsoft.com/office/drawing/2014/main" id="{907BA24E-E295-4076-BE17-EDC5FC98D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783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EB53A2F9-A872-490F-A302-89CC4FE51F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25389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6" name="Szöveg helye 57">
            <a:extLst>
              <a:ext uri="{FF2B5EF4-FFF2-40B4-BE49-F238E27FC236}">
                <a16:creationId xmlns:a16="http://schemas.microsoft.com/office/drawing/2014/main" id="{F6578F88-A373-44D8-8BB9-1F4DC7693F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8514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063EB79-1737-48A6-A0B7-533EB88F485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94637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8" name="Szöveg helye 57">
            <a:extLst>
              <a:ext uri="{FF2B5EF4-FFF2-40B4-BE49-F238E27FC236}">
                <a16:creationId xmlns:a16="http://schemas.microsoft.com/office/drawing/2014/main" id="{F4A02627-1BE1-4823-BD34-53C241BF50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9944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8459B6B1-FB91-4A71-92ED-6C806A6D75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64542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0" name="Kép helye 21">
            <a:extLst>
              <a:ext uri="{FF2B5EF4-FFF2-40B4-BE49-F238E27FC236}">
                <a16:creationId xmlns:a16="http://schemas.microsoft.com/office/drawing/2014/main" id="{E7715A6D-12A5-4CA5-9A4C-29A0F8CD55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453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1" name="Kép helye 21">
            <a:extLst>
              <a:ext uri="{FF2B5EF4-FFF2-40B4-BE49-F238E27FC236}">
                <a16:creationId xmlns:a16="http://schemas.microsoft.com/office/drawing/2014/main" id="{7CE17182-1256-4D48-B787-B21811E8132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0908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2" name="Kép helye 21">
            <a:extLst>
              <a:ext uri="{FF2B5EF4-FFF2-40B4-BE49-F238E27FC236}">
                <a16:creationId xmlns:a16="http://schemas.microsoft.com/office/drawing/2014/main" id="{0BCE538C-F682-40ED-89CB-F2552A4799A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85986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3" name="Kép helye 21">
            <a:extLst>
              <a:ext uri="{FF2B5EF4-FFF2-40B4-BE49-F238E27FC236}">
                <a16:creationId xmlns:a16="http://schemas.microsoft.com/office/drawing/2014/main" id="{6AF28110-3269-4670-A89D-0D11D84D0C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418059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39895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mobil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2513" y="1616075"/>
            <a:ext cx="2651125" cy="466248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2" name="Grafik 7">
            <a:extLst>
              <a:ext uri="{FF2B5EF4-FFF2-40B4-BE49-F238E27FC236}">
                <a16:creationId xmlns:a16="http://schemas.microsoft.com/office/drawing/2014/main" id="{CF59D3A1-F1D9-42AC-BEF0-04BF86F06C3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070714" y="724688"/>
            <a:ext cx="3815742" cy="63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2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tablet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19" y="1369732"/>
            <a:ext cx="11388907" cy="1254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2912883"/>
            <a:ext cx="5806561" cy="3262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3225" y="3101418"/>
            <a:ext cx="4308049" cy="3364759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3" name="Grafik 5">
            <a:extLst>
              <a:ext uri="{FF2B5EF4-FFF2-40B4-BE49-F238E27FC236}">
                <a16:creationId xmlns:a16="http://schemas.microsoft.com/office/drawing/2014/main" id="{CBC7088A-D36C-4F12-A695-831DBC503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 rot="5400000">
            <a:off x="7159413" y="1742727"/>
            <a:ext cx="4371692" cy="60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280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+ PC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8">
            <a:extLst>
              <a:ext uri="{FF2B5EF4-FFF2-40B4-BE49-F238E27FC236}">
                <a16:creationId xmlns:a16="http://schemas.microsoft.com/office/drawing/2014/main" id="{94BFC43C-080D-4C65-A2BD-BA9F1D0625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325959" y="2158560"/>
            <a:ext cx="8711961" cy="4642318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472415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468658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88746" y="2421363"/>
            <a:ext cx="5995534" cy="364415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59828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83579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1BEB8AB-36A9-415D-A6D8-AAFD0CC876F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590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958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s bemutatkozó HU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C366F966-29AF-448A-B83C-CB4B2FE49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825" y="-652464"/>
            <a:ext cx="8162926" cy="816292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413C28-6506-4091-A937-DC7C61297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54" y="1352785"/>
            <a:ext cx="6210300" cy="6210300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7FF7E056-5806-4ACD-BA3E-5C0E154896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0695" y="-1751474"/>
            <a:ext cx="10378876" cy="10378876"/>
          </a:xfrm>
          <a:prstGeom prst="rect">
            <a:avLst/>
          </a:prstGeom>
        </p:spPr>
      </p:pic>
      <p:sp>
        <p:nvSpPr>
          <p:cNvPr id="22" name="Szöveg helye 21">
            <a:extLst>
              <a:ext uri="{FF2B5EF4-FFF2-40B4-BE49-F238E27FC236}">
                <a16:creationId xmlns:a16="http://schemas.microsoft.com/office/drawing/2014/main" id="{5E28BFFE-3CDB-4F27-82E7-F1E20DAB05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900" y="863600"/>
            <a:ext cx="5232400" cy="4914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2582FD09-BB55-4BA4-81E8-38C6B65295D7}"/>
              </a:ext>
            </a:extLst>
          </p:cNvPr>
          <p:cNvSpPr txBox="1"/>
          <p:nvPr userDrawn="1"/>
        </p:nvSpPr>
        <p:spPr>
          <a:xfrm>
            <a:off x="3660656" y="4243529"/>
            <a:ext cx="28415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13800" b="1" dirty="0">
                <a:solidFill>
                  <a:schemeClr val="bg1"/>
                </a:solidFill>
              </a:rPr>
              <a:t>év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2FC89663-FC4F-4B24-8319-07088257F2B7}"/>
              </a:ext>
            </a:extLst>
          </p:cNvPr>
          <p:cNvSpPr txBox="1"/>
          <p:nvPr userDrawn="1"/>
        </p:nvSpPr>
        <p:spPr>
          <a:xfrm>
            <a:off x="2466849" y="3370537"/>
            <a:ext cx="2841522" cy="153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Több,</a:t>
            </a:r>
          </a:p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mint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0E0BDC5-9F91-4E58-B966-650AC6DD755D}"/>
              </a:ext>
            </a:extLst>
          </p:cNvPr>
          <p:cNvSpPr txBox="1"/>
          <p:nvPr userDrawn="1"/>
        </p:nvSpPr>
        <p:spPr>
          <a:xfrm>
            <a:off x="3910152" y="1543868"/>
            <a:ext cx="28415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3900" b="1" kern="0" spc="-3000" baseline="0" dirty="0">
                <a:solidFill>
                  <a:srgbClr val="E7E6E6"/>
                </a:solidFill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935710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 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DEE8562-62CC-4F4B-A8EE-21B4FE3A06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559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vex 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561C92-AC75-4609-98F9-E3D1693E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404E22-EA2D-43FD-978F-E14C0DA24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5340110"/>
            <a:ext cx="466725" cy="4667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74041ED-667A-4DB9-A136-23C3884F76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4289215"/>
            <a:ext cx="466725" cy="466725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4C0A1069-1573-4FE1-8BCA-3C25D9CAD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3380" y="4206466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8" name="Szöveg helye 57">
            <a:extLst>
              <a:ext uri="{FF2B5EF4-FFF2-40B4-BE49-F238E27FC236}">
                <a16:creationId xmlns:a16="http://schemas.microsoft.com/office/drawing/2014/main" id="{DCFFA66F-E52E-4426-ADE1-11FBABBC5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3380" y="5257360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7765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1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sp>
        <p:nvSpPr>
          <p:cNvPr id="11" name="Szöveg helye 57">
            <a:extLst>
              <a:ext uri="{FF2B5EF4-FFF2-40B4-BE49-F238E27FC236}">
                <a16:creationId xmlns:a16="http://schemas.microsoft.com/office/drawing/2014/main" id="{AA02C439-7BFF-421A-8D04-A6E26CEC1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5660" y="327443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FBA0ADF6-95BE-4B84-A6DD-EDBCF5FB26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4408081"/>
            <a:ext cx="466725" cy="46672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DD1C30-CF61-48C5-AED8-F2A47065AFC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3357186"/>
            <a:ext cx="466725" cy="466725"/>
          </a:xfrm>
          <a:prstGeom prst="rect">
            <a:avLst/>
          </a:prstGeom>
        </p:spPr>
      </p:pic>
      <p:sp>
        <p:nvSpPr>
          <p:cNvPr id="20" name="Szöveg helye 57">
            <a:extLst>
              <a:ext uri="{FF2B5EF4-FFF2-40B4-BE49-F238E27FC236}">
                <a16:creationId xmlns:a16="http://schemas.microsoft.com/office/drawing/2014/main" id="{BF8B803F-5882-4267-BBFA-E2E80908E0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5660" y="430020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3281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4" y="-2246291"/>
            <a:ext cx="8886825" cy="5353050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9160EB21-7026-4BE2-B79B-9899DB521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989" y="267663"/>
            <a:ext cx="3800475" cy="558165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24789E8D-23A4-4565-8B12-50AB956BB7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78" y="1303649"/>
            <a:ext cx="7858125" cy="35718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6386" y="2068728"/>
            <a:ext cx="9525" cy="942975"/>
          </a:xfrm>
          <a:prstGeom prst="rect">
            <a:avLst/>
          </a:prstGeom>
        </p:spPr>
      </p:pic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99535" y="3017411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C6C7E1C-69E5-44AC-8E22-1490CA9245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6" y="2507614"/>
            <a:ext cx="3162300" cy="31623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8A289F8-DBA6-4393-B8E3-C2BE109E6B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427" y="2834640"/>
            <a:ext cx="2835274" cy="283527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38034A8D-2D7A-473D-95F9-5B553E2F47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3660139"/>
            <a:ext cx="2000250" cy="200977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6647AE8-733C-47EB-A58B-3309A7319BC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35" y="3212464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1" y="4709314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AD823AEC-C73D-413C-8A85-E9C5D58EC38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5240910"/>
            <a:ext cx="8886825" cy="1363360"/>
          </a:xfrm>
          <a:prstGeom prst="rect">
            <a:avLst/>
          </a:prstGeom>
        </p:spPr>
      </p:pic>
      <p:sp>
        <p:nvSpPr>
          <p:cNvPr id="31" name="Szöveg helye 57">
            <a:extLst>
              <a:ext uri="{FF2B5EF4-FFF2-40B4-BE49-F238E27FC236}">
                <a16:creationId xmlns:a16="http://schemas.microsoft.com/office/drawing/2014/main" id="{5B5F7348-1917-4C2D-8F0A-0E2C9CFEA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100 fő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DBB812CE-E170-4DEF-851E-348F16961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4666C545-1A04-4E83-97AA-5BAB2FC7D8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430+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DE735808-0265-4E47-97A1-6A4FA0E9A0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Magyarországon</a:t>
            </a:r>
          </a:p>
        </p:txBody>
      </p:sp>
      <p:sp>
        <p:nvSpPr>
          <p:cNvPr id="41" name="Szöveg helye 57">
            <a:extLst>
              <a:ext uri="{FF2B5EF4-FFF2-40B4-BE49-F238E27FC236}">
                <a16:creationId xmlns:a16="http://schemas.microsoft.com/office/drawing/2014/main" id="{8DC3C117-9FDE-4965-B891-3DBAFD525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 Milliárd Ft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7F04A498-57F0-41D3-B91B-FCF181800D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éves forgalom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14E8BF6A-AF62-4A65-8EBB-7B535EF904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AC91AD1-70BD-42D5-AB13-DEC28E638C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1994 óta</a:t>
            </a:r>
          </a:p>
        </p:txBody>
      </p:sp>
    </p:spTree>
    <p:extLst>
      <p:ext uri="{BB962C8B-B14F-4D97-AF65-F5344CB8AC3E}">
        <p14:creationId xmlns:p14="http://schemas.microsoft.com/office/powerpoint/2010/main" val="1062687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8697" y="3158624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1468" y="2229551"/>
            <a:ext cx="9525" cy="942975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89" y="-96293"/>
            <a:ext cx="8886825" cy="535305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087074B6-3574-4753-A951-95EE14A727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77" y="2608529"/>
            <a:ext cx="3162300" cy="31623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79A82C8-BEF7-4638-AB7B-6B07F9B2C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14" y="3699376"/>
            <a:ext cx="2000250" cy="20097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3D39F81C-FDD5-4C33-865C-A4A35D2F69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02" y="2866847"/>
            <a:ext cx="2905125" cy="29051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79B01B-8F62-439B-90DF-CF08C5504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42" y="3391863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2" y="4665026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F5ED5132-33D6-494B-A51E-962D32261EA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213" y="4667338"/>
            <a:ext cx="2814916" cy="2814916"/>
          </a:xfrm>
          <a:prstGeom prst="rect">
            <a:avLst/>
          </a:prstGeom>
        </p:spPr>
      </p:pic>
      <p:sp>
        <p:nvSpPr>
          <p:cNvPr id="26" name="Szöveg helye 57">
            <a:extLst>
              <a:ext uri="{FF2B5EF4-FFF2-40B4-BE49-F238E27FC236}">
                <a16:creationId xmlns:a16="http://schemas.microsoft.com/office/drawing/2014/main" id="{9F7B78B4-6FEC-4E40-88BE-D5F5FF3E65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17.000+</a:t>
            </a:r>
          </a:p>
        </p:txBody>
      </p:sp>
      <p:sp>
        <p:nvSpPr>
          <p:cNvPr id="27" name="Szöveg helye 57">
            <a:extLst>
              <a:ext uri="{FF2B5EF4-FFF2-40B4-BE49-F238E27FC236}">
                <a16:creationId xmlns:a16="http://schemas.microsoft.com/office/drawing/2014/main" id="{00AC75A1-6C6B-4E4C-9935-98C9A4C7F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EC1FCB17-EED7-411C-A03A-1C11EF7E8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68.000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9E69A46F-A535-4A97-8DD1-9FBD6530C7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Országban jelen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1A54FBE9-876D-43C1-AF83-3D8479DBEF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2,9 milliárd $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7E187A77-7CAE-45EE-AC41-949039CA9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 err="1"/>
              <a:t>Infor</a:t>
            </a:r>
            <a:r>
              <a:rPr lang="hu-HU" dirty="0"/>
              <a:t> forgalom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4A38BD83-893A-4E9B-8564-973AD1DFC4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6ADEE93-410A-4593-B097-04B452964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200+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CF1924B-61D7-4254-8F87-30A1F0489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3" t="17858" r="69596" b="68763"/>
          <a:stretch/>
        </p:blipFill>
        <p:spPr>
          <a:xfrm flipH="1">
            <a:off x="9058336" y="1259377"/>
            <a:ext cx="1171331" cy="52048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1CFF7-5A9E-4207-A944-9DABA61FE2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 b="14785"/>
          <a:stretch/>
        </p:blipFill>
        <p:spPr>
          <a:xfrm flipH="1">
            <a:off x="260825" y="421309"/>
            <a:ext cx="2063978" cy="135855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9419920D-19F0-4B33-ACD6-BB13B212413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80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85837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90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794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C60A1BF-68A4-4C86-BCF3-70DEB033B6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68" y="-12700"/>
            <a:ext cx="10287000" cy="6858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72207C6C-4707-47D2-84F5-4A4470AB55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362" y="-1354855"/>
            <a:ext cx="10698480" cy="1069848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C8069DBF-58DD-420E-9BDD-53A61037D5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75" y="2909645"/>
            <a:ext cx="4657725" cy="1209675"/>
          </a:xfrm>
          <a:prstGeom prst="rect">
            <a:avLst/>
          </a:prstGeom>
        </p:spPr>
      </p:pic>
      <p:sp>
        <p:nvSpPr>
          <p:cNvPr id="35" name="Szöveg helye 57">
            <a:extLst>
              <a:ext uri="{FF2B5EF4-FFF2-40B4-BE49-F238E27FC236}">
                <a16:creationId xmlns:a16="http://schemas.microsoft.com/office/drawing/2014/main" id="{8FEE8F44-C5E9-4A60-844D-2F83669AF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9456" y="31602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6" name="Kép 35">
            <a:extLst>
              <a:ext uri="{FF2B5EF4-FFF2-40B4-BE49-F238E27FC236}">
                <a16:creationId xmlns:a16="http://schemas.microsoft.com/office/drawing/2014/main" id="{D5D7E30E-F12F-4735-A129-FEFBE4135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34" y="1254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32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90222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237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főol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1C214564-F5D7-4834-BBBC-E1B904E6F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F18C1F4-D3FF-4836-89AD-3B4DA2083F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CADE25BB-4A4A-44FD-8FF7-C68EDD3AA2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C2ADCAFD-4F35-4AA9-BA84-71581D521F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10981AF4-30A3-4F2C-A45B-FFA7F2AEF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0" name="Cím helye 22">
            <a:extLst>
              <a:ext uri="{FF2B5EF4-FFF2-40B4-BE49-F238E27FC236}">
                <a16:creationId xmlns:a16="http://schemas.microsoft.com/office/drawing/2014/main" id="{E94D0D1F-3C7F-439A-AF4A-A38E7E95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57074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8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36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30969E1-493E-41F1-8EF2-8BDC603E87C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167291-2ABB-4494-A0EF-28E9FD1E381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5416D965-E429-43AD-BCB7-27AD681F813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29262172-AFC2-4119-8974-4A5C363120B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9F830D91-46EA-40E8-84E8-8CF11A0661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73077019-B40B-499F-9544-12DC9D6B5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DC9796AF-10AD-475A-AAF1-D99BDB90AA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778DED8-47FE-4177-ADAB-3E38F5ADFB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39243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750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05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28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1914382-D523-499D-83B6-04E1B5ED5E1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92586824-61AA-4499-9BFF-5DD5BCC7A0D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64C11F6-FB31-4808-93A5-6E3C7046AD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04D48D1-C4A5-4924-833A-72CCFD95481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8595F3-49E2-4706-8ECA-3B2B4A032C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18A0D339-A068-4DF9-AF9B-6F03BFF676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7B95C9E7-000B-48F8-B3BA-73B23F04B5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1587DC95-3EC3-4E94-ACDC-7E41F2BB2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673233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76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B57A8F6-82EB-4514-82DC-66FF795B7B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1572C90-9D8A-4875-A8D6-8F6F04966E0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3CD7BE-9085-432D-A97A-CAF79089EB1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BD9A44C3-7437-4BAF-AC66-AA06AC0456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54EAFB-5846-4D73-BAD0-9C9E78F4A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8751720F-1B6B-4842-A509-9905EAF1BD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8380502B-A8EF-4F7B-8D83-219128E027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0FD4C5B-23AD-418B-93A3-BDC016D945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46080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36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Üres oldal_ké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4770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40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A80665B-948E-4243-AE73-F3810F9499D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0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lektronika leírás+pár partneri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-5238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089" y="-1920241"/>
            <a:ext cx="10880493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02B7F5C-5FDE-49CE-9A8D-BF4488D40A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779AA8-63A3-4910-8CDA-E6E5D94218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D7F04E-A724-4674-B9AB-F72D87EAF6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978DF95-A22D-4169-BB6D-401A2406BB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8" name="Kép helye 7">
            <a:extLst>
              <a:ext uri="{FF2B5EF4-FFF2-40B4-BE49-F238E27FC236}">
                <a16:creationId xmlns:a16="http://schemas.microsoft.com/office/drawing/2014/main" id="{E49F73D3-8174-4EFE-9C05-B5CDE078F1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5C2384FE-C7A6-4752-84FE-4B322784C1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6569561-D2AE-43BA-99EA-ACA9ABC912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E93E31DA-1B7E-4003-81DC-33E0D2735C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481523A3-2BAD-4DB3-9264-E71A5BBEDE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40" y="2892743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42911" y="3122769"/>
            <a:ext cx="37693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821850F8-ED63-462F-9FAC-3F8AE96980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47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Ágazati partneri bemutatok logokk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9" y="-819"/>
            <a:ext cx="7165840" cy="685799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1639" y="-1634747"/>
            <a:ext cx="10698480" cy="1069848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19C326-A08E-4BB0-B771-197C895D6D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71" y="2897591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99456" y="3144826"/>
            <a:ext cx="41818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A6022-CE6B-4D94-AA3D-313C476588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6238867"/>
            <a:ext cx="1672802" cy="38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16F770-95EC-4B24-8AF5-DFE40AB60CB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4" b="36311"/>
          <a:stretch/>
        </p:blipFill>
        <p:spPr bwMode="auto">
          <a:xfrm>
            <a:off x="3986101" y="5587931"/>
            <a:ext cx="1524000" cy="34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6CD1E9-B186-49C6-B896-FA80425D8D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 b="21598"/>
          <a:stretch/>
        </p:blipFill>
        <p:spPr bwMode="auto">
          <a:xfrm>
            <a:off x="1123601" y="1930425"/>
            <a:ext cx="1524000" cy="82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F7EAE-B3F8-4571-9EB9-9E56277E78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6" b="32377"/>
          <a:stretch/>
        </p:blipFill>
        <p:spPr bwMode="auto">
          <a:xfrm>
            <a:off x="4790167" y="6194610"/>
            <a:ext cx="1466982" cy="5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932FCAE-D3F3-4087-B5A4-7203A0C98F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" y="1113339"/>
            <a:ext cx="1460511" cy="73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>
            <a:extLst>
              <a:ext uri="{FF2B5EF4-FFF2-40B4-BE49-F238E27FC236}">
                <a16:creationId xmlns:a16="http://schemas.microsoft.com/office/drawing/2014/main" id="{2FFAB8B0-E794-4E57-A12B-72E503CEDD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5" b="25216"/>
          <a:stretch/>
        </p:blipFill>
        <p:spPr bwMode="auto">
          <a:xfrm>
            <a:off x="4413663" y="3757938"/>
            <a:ext cx="1524000" cy="61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F14A5836-3361-402A-ABAB-7F1717A306C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7" b="20521"/>
          <a:stretch/>
        </p:blipFill>
        <p:spPr bwMode="auto">
          <a:xfrm>
            <a:off x="5723094" y="4583266"/>
            <a:ext cx="1248680" cy="77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7ACE86CB-E554-475A-B5C3-E4CF2E07F93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b="38281"/>
          <a:stretch/>
        </p:blipFill>
        <p:spPr bwMode="auto">
          <a:xfrm>
            <a:off x="266502" y="5548615"/>
            <a:ext cx="1524000" cy="38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8213E4E-1220-4E87-9C3C-C5710A120E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4" b="31042"/>
          <a:stretch/>
        </p:blipFill>
        <p:spPr bwMode="auto">
          <a:xfrm>
            <a:off x="154326" y="4721987"/>
            <a:ext cx="1524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A10F372E-0B1F-4F63-919C-9831A4FEFD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033" y="2755210"/>
            <a:ext cx="1052055" cy="105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A3DEBE04-C099-46EA-9899-883069136DE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4" b="28334"/>
          <a:stretch/>
        </p:blipFill>
        <p:spPr bwMode="auto">
          <a:xfrm>
            <a:off x="5828922" y="1825725"/>
            <a:ext cx="15240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EFDDB30-9D08-4B30-851B-45D4D354D2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4" b="18021"/>
          <a:stretch/>
        </p:blipFill>
        <p:spPr bwMode="auto">
          <a:xfrm>
            <a:off x="1885601" y="979940"/>
            <a:ext cx="1524000" cy="87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>
            <a:extLst>
              <a:ext uri="{FF2B5EF4-FFF2-40B4-BE49-F238E27FC236}">
                <a16:creationId xmlns:a16="http://schemas.microsoft.com/office/drawing/2014/main" id="{C1B45D0C-A07F-4C2F-9989-919502453D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0" y="2002778"/>
            <a:ext cx="1921511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7E926453-5A51-4169-BB8B-4A1D74FFCF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285" y="2921783"/>
            <a:ext cx="2208351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CD82BC5B-196D-4834-843B-1449E839D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23" y="1301145"/>
            <a:ext cx="1446411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1627CFDC-1A42-4672-A32D-5E37881C89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1" y="58915"/>
            <a:ext cx="1485163" cy="7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80B07772-229C-4C5E-8842-D8B892244D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2" y="4559643"/>
            <a:ext cx="1276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83B82E44-D63D-4B94-AD64-261E7344FA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02" y="5356213"/>
            <a:ext cx="1431754" cy="6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1">
            <a:extLst>
              <a:ext uri="{FF2B5EF4-FFF2-40B4-BE49-F238E27FC236}">
                <a16:creationId xmlns:a16="http://schemas.microsoft.com/office/drawing/2014/main" id="{5F530F35-69A4-445F-BBFF-0216F3B199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59" y="176169"/>
            <a:ext cx="907627" cy="91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>
            <a:extLst>
              <a:ext uri="{FF2B5EF4-FFF2-40B4-BE49-F238E27FC236}">
                <a16:creationId xmlns:a16="http://schemas.microsoft.com/office/drawing/2014/main" id="{519774E3-CF3B-496C-891C-5D6A4388B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2884861"/>
            <a:ext cx="789494" cy="9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3">
            <a:extLst>
              <a:ext uri="{FF2B5EF4-FFF2-40B4-BE49-F238E27FC236}">
                <a16:creationId xmlns:a16="http://schemas.microsoft.com/office/drawing/2014/main" id="{00C776FC-2FAB-4A00-B61F-877BB2671B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/>
          <a:stretch/>
        </p:blipFill>
        <p:spPr bwMode="auto">
          <a:xfrm>
            <a:off x="235937" y="138136"/>
            <a:ext cx="1585130" cy="79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4">
            <a:extLst>
              <a:ext uri="{FF2B5EF4-FFF2-40B4-BE49-F238E27FC236}">
                <a16:creationId xmlns:a16="http://schemas.microsoft.com/office/drawing/2014/main" id="{6D5CAF11-A8A3-4917-B3FF-D3783BBE0F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99" y="4755972"/>
            <a:ext cx="187166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5">
            <a:extLst>
              <a:ext uri="{FF2B5EF4-FFF2-40B4-BE49-F238E27FC236}">
                <a16:creationId xmlns:a16="http://schemas.microsoft.com/office/drawing/2014/main" id="{424D7696-5D64-431E-AD5B-83523A839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" y="6058320"/>
            <a:ext cx="1538288" cy="68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7">
            <a:extLst>
              <a:ext uri="{FF2B5EF4-FFF2-40B4-BE49-F238E27FC236}">
                <a16:creationId xmlns:a16="http://schemas.microsoft.com/office/drawing/2014/main" id="{971AA39A-DBCA-4F99-BD60-983BBD8649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3" b="31094"/>
          <a:stretch/>
        </p:blipFill>
        <p:spPr bwMode="auto">
          <a:xfrm>
            <a:off x="3500446" y="1184453"/>
            <a:ext cx="1524000" cy="4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A7F92B1B-E717-43A7-B182-50E5D470CD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1" b="33230"/>
          <a:stretch/>
        </p:blipFill>
        <p:spPr bwMode="auto">
          <a:xfrm>
            <a:off x="3774190" y="366389"/>
            <a:ext cx="15240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>
            <a:extLst>
              <a:ext uri="{FF2B5EF4-FFF2-40B4-BE49-F238E27FC236}">
                <a16:creationId xmlns:a16="http://schemas.microsoft.com/office/drawing/2014/main" id="{FC74A8DB-2B8F-4562-922F-ED05CEDB6E0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7" t="32417" r="12468" b="32417"/>
          <a:stretch/>
        </p:blipFill>
        <p:spPr bwMode="auto">
          <a:xfrm>
            <a:off x="199104" y="4093482"/>
            <a:ext cx="1712179" cy="3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0">
            <a:extLst>
              <a:ext uri="{FF2B5EF4-FFF2-40B4-BE49-F238E27FC236}">
                <a16:creationId xmlns:a16="http://schemas.microsoft.com/office/drawing/2014/main" id="{0FAE60EF-4BA0-48ED-8103-47A2A67E645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7" b="25453"/>
          <a:stretch/>
        </p:blipFill>
        <p:spPr bwMode="auto">
          <a:xfrm>
            <a:off x="2488850" y="3714493"/>
            <a:ext cx="1524000" cy="70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1">
            <a:extLst>
              <a:ext uri="{FF2B5EF4-FFF2-40B4-BE49-F238E27FC236}">
                <a16:creationId xmlns:a16="http://schemas.microsoft.com/office/drawing/2014/main" id="{BF2FD4BC-ECE5-4B29-BE3F-A02293DE6DC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7" b="35266"/>
          <a:stretch/>
        </p:blipFill>
        <p:spPr bwMode="auto">
          <a:xfrm>
            <a:off x="1405501" y="2893485"/>
            <a:ext cx="1524000" cy="53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Kép 69">
            <a:extLst>
              <a:ext uri="{FF2B5EF4-FFF2-40B4-BE49-F238E27FC236}">
                <a16:creationId xmlns:a16="http://schemas.microsoft.com/office/drawing/2014/main" id="{1BB1B1A8-D1C3-4352-9A21-843EB71CCF4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99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54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_V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58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Szöveg helye 57">
            <a:extLst>
              <a:ext uri="{FF2B5EF4-FFF2-40B4-BE49-F238E27FC236}">
                <a16:creationId xmlns:a16="http://schemas.microsoft.com/office/drawing/2014/main" id="{91C3C744-C35F-4B74-8FCC-EB65875897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9143" y="339857"/>
            <a:ext cx="6576807" cy="5412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88FBAB1-05E6-4E6A-BB9B-6543E614E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" y="6207279"/>
            <a:ext cx="2592991" cy="5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0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Kép 25">
            <a:extLst>
              <a:ext uri="{FF2B5EF4-FFF2-40B4-BE49-F238E27FC236}">
                <a16:creationId xmlns:a16="http://schemas.microsoft.com/office/drawing/2014/main" id="{51DD4B23-A2B2-441A-B4F7-FEA55E6A07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A5B9F43-23D9-4639-A1D7-A5AA8BFB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6735487" y="1033332"/>
            <a:ext cx="1941788" cy="17640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EA53502E-D90E-4A6F-BDDA-A18F0897B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3332425" y="4166216"/>
            <a:ext cx="2205618" cy="11925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2" t="33771" r="30672" b="32657"/>
          <a:stretch/>
        </p:blipFill>
        <p:spPr bwMode="auto">
          <a:xfrm>
            <a:off x="4533900" y="2181225"/>
            <a:ext cx="3048000" cy="25812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183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2">
            <a:extLst>
              <a:ext uri="{FF2B5EF4-FFF2-40B4-BE49-F238E27FC236}">
                <a16:creationId xmlns:a16="http://schemas.microsoft.com/office/drawing/2014/main" id="{476B0A9D-0F07-4F0E-9962-8797D84239A3}"/>
              </a:ext>
            </a:extLst>
          </p:cNvPr>
          <p:cNvSpPr/>
          <p:nvPr userDrawn="1"/>
        </p:nvSpPr>
        <p:spPr>
          <a:xfrm rot="10800000">
            <a:off x="3730996" y="-605976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19F2D3-CE80-4955-8D03-686B73AB5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0" y="2455669"/>
            <a:ext cx="1632793" cy="88284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75EA53-D3F5-4486-94B8-72FC97C5B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1906003" y="3650400"/>
            <a:ext cx="1437483" cy="13059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44" t="32816" r="30387" b="33026"/>
          <a:stretch/>
        </p:blipFill>
        <p:spPr bwMode="auto">
          <a:xfrm>
            <a:off x="1066800" y="2562225"/>
            <a:ext cx="1857375" cy="15525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11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for">
    <p:bg>
      <p:bgPr>
        <a:solidFill>
          <a:srgbClr val="6DD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869"/>
            <a:ext cx="4201852" cy="4202262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DDA6515-D63A-4253-92A2-5CA2913EA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7" r="27232"/>
          <a:stretch/>
        </p:blipFill>
        <p:spPr>
          <a:xfrm>
            <a:off x="-1" y="-14077"/>
            <a:ext cx="5381625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18" y="904335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5322D1C-518F-4A89-82FF-E887A661E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00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83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for">
    <p:bg>
      <p:bgPr>
        <a:solidFill>
          <a:srgbClr val="FCA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CAC5AB-9648-48A5-824A-FE4F0443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3" r="27812"/>
          <a:stretch/>
        </p:blipFill>
        <p:spPr>
          <a:xfrm>
            <a:off x="-176437" y="-1"/>
            <a:ext cx="56673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CE403F8-38CD-4E6D-AC48-FB2CB6C48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8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for"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E3FEF2B-45C5-4E9C-9404-483080738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6172"/>
          <a:stretch/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68411F-62EE-4400-81F5-31D0A6AC5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84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f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02DBD2B-5492-4CFE-A0DF-969EF20DEB89}"/>
              </a:ext>
            </a:extLst>
          </p:cNvPr>
          <p:cNvSpPr/>
          <p:nvPr userDrawn="1"/>
        </p:nvSpPr>
        <p:spPr>
          <a:xfrm>
            <a:off x="-255815" y="-18179"/>
            <a:ext cx="12703629" cy="1447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50" y="637786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531" y="-18179"/>
            <a:ext cx="2886151" cy="2886433"/>
          </a:xfrm>
          <a:prstGeom prst="rect">
            <a:avLst/>
          </a:prstGeom>
          <a:noFill/>
          <a:ln>
            <a:noFill/>
          </a:ln>
          <a:effectLst>
            <a:outerShdw blurRad="88900" dist="63500" dir="2700000" algn="tl" rotWithShape="0">
              <a:prstClr val="black">
                <a:alpha val="4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7764BC1-1402-4DCD-AC4F-CB41D5DA0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71" y="0"/>
            <a:ext cx="7443139" cy="46652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54396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524" y="-837723"/>
            <a:ext cx="2856266" cy="28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51524" y="-1804305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4E89FD1-9F0C-41A9-ADB2-91DB5302B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96649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01498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1A481CAB-8939-4027-B563-AA7C763D40FE}"/>
              </a:ext>
            </a:extLst>
          </p:cNvPr>
          <p:cNvSpPr/>
          <p:nvPr userDrawn="1"/>
        </p:nvSpPr>
        <p:spPr>
          <a:xfrm>
            <a:off x="-107950" y="-57150"/>
            <a:ext cx="12439650" cy="9461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5" y="635881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5037" y="-596423"/>
            <a:ext cx="2044023" cy="204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Triangle 2">
            <a:extLst>
              <a:ext uri="{FF2B5EF4-FFF2-40B4-BE49-F238E27FC236}">
                <a16:creationId xmlns:a16="http://schemas.microsoft.com/office/drawing/2014/main" id="{504C7B9A-2653-47FF-B12F-5F9BB42BB5F8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DA888A-229E-4B4F-8C80-5BBA55A1FD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455" b="62739"/>
          <a:stretch/>
        </p:blipFill>
        <p:spPr>
          <a:xfrm flipH="1">
            <a:off x="11010542" y="6002997"/>
            <a:ext cx="1257658" cy="96160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4722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ólu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1" y="3977471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52424DA3-3BA2-44B3-9E99-5B0C05EE94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978" y="2270800"/>
            <a:ext cx="1486799" cy="1486799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AD14FA91-C524-4115-A90F-F528A8E953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67" y="2202424"/>
            <a:ext cx="1486799" cy="148679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9E7C476-64EE-4516-8F32-94AACEA13A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357" y="2224237"/>
            <a:ext cx="1486799" cy="1486799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02D5979-78EB-44AC-8AA0-7C7641BB57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4" y="2253030"/>
            <a:ext cx="1486799" cy="1486799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0119BCC-0E20-40D1-9C2F-E056382F73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109" y="2253030"/>
            <a:ext cx="1486799" cy="1486799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72C5D457-D594-42FF-9E6C-06E5975350C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" y="2253030"/>
            <a:ext cx="1486799" cy="1486799"/>
          </a:xfrm>
          <a:prstGeom prst="rect">
            <a:avLst/>
          </a:prstGeom>
        </p:spPr>
      </p:pic>
      <p:sp>
        <p:nvSpPr>
          <p:cNvPr id="22" name="Kép helye 21">
            <a:extLst>
              <a:ext uri="{FF2B5EF4-FFF2-40B4-BE49-F238E27FC236}">
                <a16:creationId xmlns:a16="http://schemas.microsoft.com/office/drawing/2014/main" id="{43B8EF71-4B49-4096-810B-98308E3FE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7783" y="2544763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3" name="Kép helye 21">
            <a:extLst>
              <a:ext uri="{FF2B5EF4-FFF2-40B4-BE49-F238E27FC236}">
                <a16:creationId xmlns:a16="http://schemas.microsoft.com/office/drawing/2014/main" id="{21057B76-7A40-4FA8-AB9A-913D7D0498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25389" y="25720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4" name="Kép helye 21">
            <a:extLst>
              <a:ext uri="{FF2B5EF4-FFF2-40B4-BE49-F238E27FC236}">
                <a16:creationId xmlns:a16="http://schemas.microsoft.com/office/drawing/2014/main" id="{FDF702C2-1C46-4D2D-8F90-E0A5828B9E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88514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5" name="Kép helye 21">
            <a:extLst>
              <a:ext uri="{FF2B5EF4-FFF2-40B4-BE49-F238E27FC236}">
                <a16:creationId xmlns:a16="http://schemas.microsoft.com/office/drawing/2014/main" id="{12FE0E20-7840-4E99-AF8C-7B59355EEB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94637" y="2541180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6" name="Kép helye 21">
            <a:extLst>
              <a:ext uri="{FF2B5EF4-FFF2-40B4-BE49-F238E27FC236}">
                <a16:creationId xmlns:a16="http://schemas.microsoft.com/office/drawing/2014/main" id="{E675425C-1A42-4E5F-B1AC-C09DDBABDD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99448" y="2503704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7" name="Kép helye 21">
            <a:extLst>
              <a:ext uri="{FF2B5EF4-FFF2-40B4-BE49-F238E27FC236}">
                <a16:creationId xmlns:a16="http://schemas.microsoft.com/office/drawing/2014/main" id="{6E057A6F-AE8A-448E-B6E7-09D54D090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645428" y="2572079"/>
            <a:ext cx="884238" cy="88423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1FEDFDA7-FD3C-4462-8C26-A3C0A67F42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7783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E25C34BB-0C7E-467E-A245-4B4588AB5AA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525389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0" name="Szöveg helye 57">
            <a:extLst>
              <a:ext uri="{FF2B5EF4-FFF2-40B4-BE49-F238E27FC236}">
                <a16:creationId xmlns:a16="http://schemas.microsoft.com/office/drawing/2014/main" id="{987C7B5A-2397-49E8-ACC7-17A60EE9B09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514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7173D3B9-B663-4AFC-8FF5-ACA0F2A9E7C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94637" y="1636593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0B97101B-18FA-4D3E-B4F5-94656C00341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0760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3" name="Szöveg helye 57">
            <a:extLst>
              <a:ext uri="{FF2B5EF4-FFF2-40B4-BE49-F238E27FC236}">
                <a16:creationId xmlns:a16="http://schemas.microsoft.com/office/drawing/2014/main" id="{B01C81C3-6537-402E-8E46-9C0BD522B0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45428" y="163323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4" name="Szöveg helye 57">
            <a:extLst>
              <a:ext uri="{FF2B5EF4-FFF2-40B4-BE49-F238E27FC236}">
                <a16:creationId xmlns:a16="http://schemas.microsoft.com/office/drawing/2014/main" id="{907BA24E-E295-4076-BE17-EDC5FC98DD0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783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EB53A2F9-A872-490F-A302-89CC4FE51F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25389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6" name="Szöveg helye 57">
            <a:extLst>
              <a:ext uri="{FF2B5EF4-FFF2-40B4-BE49-F238E27FC236}">
                <a16:creationId xmlns:a16="http://schemas.microsoft.com/office/drawing/2014/main" id="{F6578F88-A373-44D8-8BB9-1F4DC7693F6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488514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063EB79-1737-48A6-A0B7-533EB88F485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494637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8" name="Szöveg helye 57">
            <a:extLst>
              <a:ext uri="{FF2B5EF4-FFF2-40B4-BE49-F238E27FC236}">
                <a16:creationId xmlns:a16="http://schemas.microsoft.com/office/drawing/2014/main" id="{F4A02627-1BE1-4823-BD34-53C241BF50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9944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8459B6B1-FB91-4A71-92ED-6C806A6D757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0645428" y="3763651"/>
            <a:ext cx="148680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10000"/>
                  </a:schemeClr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0" name="Kép helye 21">
            <a:extLst>
              <a:ext uri="{FF2B5EF4-FFF2-40B4-BE49-F238E27FC236}">
                <a16:creationId xmlns:a16="http://schemas.microsoft.com/office/drawing/2014/main" id="{E7715A6D-12A5-4CA5-9A4C-29A0F8CD55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7453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1" name="Kép helye 21">
            <a:extLst>
              <a:ext uri="{FF2B5EF4-FFF2-40B4-BE49-F238E27FC236}">
                <a16:creationId xmlns:a16="http://schemas.microsoft.com/office/drawing/2014/main" id="{7CE17182-1256-4D48-B787-B21811E8132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10908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2" name="Kép helye 21">
            <a:extLst>
              <a:ext uri="{FF2B5EF4-FFF2-40B4-BE49-F238E27FC236}">
                <a16:creationId xmlns:a16="http://schemas.microsoft.com/office/drawing/2014/main" id="{0BCE538C-F682-40ED-89CB-F2552A4799A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85986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3" name="Kép helye 21">
            <a:extLst>
              <a:ext uri="{FF2B5EF4-FFF2-40B4-BE49-F238E27FC236}">
                <a16:creationId xmlns:a16="http://schemas.microsoft.com/office/drawing/2014/main" id="{6AF28110-3269-4670-A89D-0D11D84D0C5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418059" y="4615690"/>
            <a:ext cx="2231697" cy="136208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4746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mobil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657680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2513" y="1616075"/>
            <a:ext cx="2651125" cy="466248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2" name="Grafik 7">
            <a:extLst>
              <a:ext uri="{FF2B5EF4-FFF2-40B4-BE49-F238E27FC236}">
                <a16:creationId xmlns:a16="http://schemas.microsoft.com/office/drawing/2014/main" id="{CF59D3A1-F1D9-42AC-BEF0-04BF86F06C3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070714" y="724688"/>
            <a:ext cx="3815742" cy="63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06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+tablet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19" y="1369732"/>
            <a:ext cx="11388907" cy="1254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2912883"/>
            <a:ext cx="5806561" cy="32620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83225" y="3101418"/>
            <a:ext cx="4308049" cy="3364759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</a:p>
        </p:txBody>
      </p:sp>
      <p:pic>
        <p:nvPicPr>
          <p:cNvPr id="3" name="Grafik 5">
            <a:extLst>
              <a:ext uri="{FF2B5EF4-FFF2-40B4-BE49-F238E27FC236}">
                <a16:creationId xmlns:a16="http://schemas.microsoft.com/office/drawing/2014/main" id="{CBC7088A-D36C-4F12-A695-831DBC5039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 rot="5400000">
            <a:off x="7159413" y="1742727"/>
            <a:ext cx="4371692" cy="60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4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+ PC kép bemutat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8">
            <a:extLst>
              <a:ext uri="{FF2B5EF4-FFF2-40B4-BE49-F238E27FC236}">
                <a16:creationId xmlns:a16="http://schemas.microsoft.com/office/drawing/2014/main" id="{94BFC43C-080D-4C65-A2BD-BA9F1D0625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325959" y="2158560"/>
            <a:ext cx="8711961" cy="4642318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7A70E9F3-BEA2-4D3E-A132-1F56AADEFE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22919" y="342585"/>
            <a:ext cx="4765320" cy="535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35" y="6065520"/>
            <a:ext cx="3590280" cy="79248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060412A-6A30-455B-819F-231E1B2083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89" y="4036626"/>
            <a:ext cx="7858125" cy="3571875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4724156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468658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Kép helye 4">
            <a:extLst>
              <a:ext uri="{FF2B5EF4-FFF2-40B4-BE49-F238E27FC236}">
                <a16:creationId xmlns:a16="http://schemas.microsoft.com/office/drawing/2014/main" id="{9949E62B-83A1-4A10-8EAB-EB6C036E61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88746" y="2421363"/>
            <a:ext cx="5995534" cy="3644158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02428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8" y="6209614"/>
            <a:ext cx="2079602" cy="459029"/>
          </a:xfrm>
          <a:prstGeom prst="rect">
            <a:avLst/>
          </a:prstGeom>
        </p:spPr>
      </p:pic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D585E30-2DBF-4428-9344-29D4BF9BF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01"/>
          <a:stretch/>
        </p:blipFill>
        <p:spPr>
          <a:xfrm>
            <a:off x="3605213" y="938212"/>
            <a:ext cx="1743490" cy="498157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FE3CB78-932C-4C24-B554-0E438081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3"/>
          <a:stretch/>
        </p:blipFill>
        <p:spPr>
          <a:xfrm>
            <a:off x="3200400" y="533400"/>
            <a:ext cx="2260151" cy="57912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9E6B52A-C11E-441F-A9B6-EB0E15CDE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6"/>
          <a:stretch/>
        </p:blipFill>
        <p:spPr>
          <a:xfrm>
            <a:off x="5591173" y="561975"/>
            <a:ext cx="3371851" cy="5734050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D3CD0029-3CA1-4A02-A05C-07AF0F54C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7"/>
          <a:stretch/>
        </p:blipFill>
        <p:spPr>
          <a:xfrm>
            <a:off x="5437631" y="962025"/>
            <a:ext cx="3125343" cy="493395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41336206-4949-4F97-B3C5-83B4556E6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9"/>
          <a:stretch/>
        </p:blipFill>
        <p:spPr>
          <a:xfrm>
            <a:off x="5231320" y="1347787"/>
            <a:ext cx="2924175" cy="416242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8DA9372D-28BE-4E4C-89D3-DFEC22C85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/>
          <a:stretch/>
        </p:blipFill>
        <p:spPr>
          <a:xfrm>
            <a:off x="5037581" y="1743075"/>
            <a:ext cx="2744344" cy="3371850"/>
          </a:xfrm>
          <a:prstGeom prst="rect">
            <a:avLst/>
          </a:prstGeom>
        </p:spPr>
      </p:pic>
      <p:sp>
        <p:nvSpPr>
          <p:cNvPr id="23" name="Téglalap 22">
            <a:extLst>
              <a:ext uri="{FF2B5EF4-FFF2-40B4-BE49-F238E27FC236}">
                <a16:creationId xmlns:a16="http://schemas.microsoft.com/office/drawing/2014/main" id="{C3B8D7F0-96CC-45DB-9CB2-00704C2E119C}"/>
              </a:ext>
            </a:extLst>
          </p:cNvPr>
          <p:cNvSpPr/>
          <p:nvPr userDrawn="1"/>
        </p:nvSpPr>
        <p:spPr>
          <a:xfrm>
            <a:off x="2515315" y="2775308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FD3DE45E-FB08-4120-B4CF-6E371AACEE60}"/>
              </a:ext>
            </a:extLst>
          </p:cNvPr>
          <p:cNvSpPr txBox="1"/>
          <p:nvPr userDrawn="1"/>
        </p:nvSpPr>
        <p:spPr>
          <a:xfrm>
            <a:off x="1209769" y="2775308"/>
            <a:ext cx="2328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Warehouse</a:t>
            </a:r>
            <a:r>
              <a:rPr lang="hu-HU" dirty="0"/>
              <a:t> management</a:t>
            </a:r>
          </a:p>
        </p:txBody>
      </p:sp>
      <p:pic>
        <p:nvPicPr>
          <p:cNvPr id="27" name="Kép 26">
            <a:extLst>
              <a:ext uri="{FF2B5EF4-FFF2-40B4-BE49-F238E27FC236}">
                <a16:creationId xmlns:a16="http://schemas.microsoft.com/office/drawing/2014/main" id="{7E21433E-E505-4D8B-9C3C-5AAF41FCEC6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7" y="3138156"/>
            <a:ext cx="228600" cy="228600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264A63BE-ED03-4F7A-B7F2-C9BE5C127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81"/>
          <a:stretch/>
        </p:blipFill>
        <p:spPr>
          <a:xfrm>
            <a:off x="4395788" y="1728787"/>
            <a:ext cx="571894" cy="340042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1F29385C-CB18-452C-B6D5-BB2745E84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1"/>
          <a:stretch/>
        </p:blipFill>
        <p:spPr>
          <a:xfrm>
            <a:off x="4014788" y="1347787"/>
            <a:ext cx="1098856" cy="416242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7782417D-F1D2-473C-BE13-D7E01393E445}"/>
              </a:ext>
            </a:extLst>
          </p:cNvPr>
          <p:cNvSpPr/>
          <p:nvPr userDrawn="1"/>
        </p:nvSpPr>
        <p:spPr>
          <a:xfrm>
            <a:off x="2778779" y="3317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D65D617-A54B-4AF2-9B7F-E6964F992D18}"/>
              </a:ext>
            </a:extLst>
          </p:cNvPr>
          <p:cNvSpPr txBox="1"/>
          <p:nvPr userDrawn="1"/>
        </p:nvSpPr>
        <p:spPr>
          <a:xfrm>
            <a:off x="2086880" y="3299937"/>
            <a:ext cx="18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Üzemi adatgyűjtés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43053687-DE9C-40AE-9119-97DCB8D23DB0}"/>
              </a:ext>
            </a:extLst>
          </p:cNvPr>
          <p:cNvSpPr/>
          <p:nvPr userDrawn="1"/>
        </p:nvSpPr>
        <p:spPr>
          <a:xfrm>
            <a:off x="3212812" y="3686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17B8A46B-D807-40D6-8943-B846316EED31}"/>
              </a:ext>
            </a:extLst>
          </p:cNvPr>
          <p:cNvSpPr txBox="1"/>
          <p:nvPr userDrawn="1"/>
        </p:nvSpPr>
        <p:spPr>
          <a:xfrm>
            <a:off x="3389147" y="3696339"/>
            <a:ext cx="89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Quality</a:t>
            </a:r>
            <a:endParaRPr lang="hu-HU" dirty="0"/>
          </a:p>
        </p:txBody>
      </p:sp>
      <p:sp>
        <p:nvSpPr>
          <p:cNvPr id="41" name="Téglalap 40">
            <a:extLst>
              <a:ext uri="{FF2B5EF4-FFF2-40B4-BE49-F238E27FC236}">
                <a16:creationId xmlns:a16="http://schemas.microsoft.com/office/drawing/2014/main" id="{308F79D1-876B-47E7-A3B2-953AB296C62C}"/>
              </a:ext>
            </a:extLst>
          </p:cNvPr>
          <p:cNvSpPr/>
          <p:nvPr userDrawn="1"/>
        </p:nvSpPr>
        <p:spPr>
          <a:xfrm>
            <a:off x="2954844" y="4131180"/>
            <a:ext cx="1876426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B7FDD2EE-D74A-4E48-96CB-5C7746109119}"/>
              </a:ext>
            </a:extLst>
          </p:cNvPr>
          <p:cNvSpPr txBox="1"/>
          <p:nvPr userDrawn="1"/>
        </p:nvSpPr>
        <p:spPr>
          <a:xfrm>
            <a:off x="3879754" y="4145454"/>
            <a:ext cx="87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Ipar 4.0</a:t>
            </a:r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38036076-32D2-41D7-993C-A9F1942BC548}"/>
              </a:ext>
            </a:extLst>
          </p:cNvPr>
          <p:cNvSpPr/>
          <p:nvPr userDrawn="1"/>
        </p:nvSpPr>
        <p:spPr>
          <a:xfrm>
            <a:off x="4448656" y="4988861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1" name="Kép 50">
            <a:extLst>
              <a:ext uri="{FF2B5EF4-FFF2-40B4-BE49-F238E27FC236}">
                <a16:creationId xmlns:a16="http://schemas.microsoft.com/office/drawing/2014/main" id="{DD182A7F-7E9F-4C22-8085-CCF19DEFA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1" y="2052636"/>
            <a:ext cx="2762250" cy="2752725"/>
          </a:xfrm>
          <a:prstGeom prst="rect">
            <a:avLst/>
          </a:prstGeom>
        </p:spPr>
      </p:pic>
      <p:sp>
        <p:nvSpPr>
          <p:cNvPr id="53" name="Szövegdoboz 52">
            <a:extLst>
              <a:ext uri="{FF2B5EF4-FFF2-40B4-BE49-F238E27FC236}">
                <a16:creationId xmlns:a16="http://schemas.microsoft.com/office/drawing/2014/main" id="{A91BB22A-59EE-44D3-88B3-E94D1A03BE6E}"/>
              </a:ext>
            </a:extLst>
          </p:cNvPr>
          <p:cNvSpPr txBox="1"/>
          <p:nvPr userDrawn="1"/>
        </p:nvSpPr>
        <p:spPr>
          <a:xfrm rot="16710678">
            <a:off x="4562038" y="2908830"/>
            <a:ext cx="114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Értékesítés</a:t>
            </a:r>
          </a:p>
        </p:txBody>
      </p:sp>
      <p:sp>
        <p:nvSpPr>
          <p:cNvPr id="55" name="Szövegdoboz 54">
            <a:extLst>
              <a:ext uri="{FF2B5EF4-FFF2-40B4-BE49-F238E27FC236}">
                <a16:creationId xmlns:a16="http://schemas.microsoft.com/office/drawing/2014/main" id="{F3D9F218-D964-4EBE-930F-25EAE3068BFD}"/>
              </a:ext>
            </a:extLst>
          </p:cNvPr>
          <p:cNvSpPr txBox="1"/>
          <p:nvPr userDrawn="1"/>
        </p:nvSpPr>
        <p:spPr>
          <a:xfrm>
            <a:off x="5574720" y="2300002"/>
            <a:ext cx="99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Beszerzés</a:t>
            </a:r>
          </a:p>
        </p:txBody>
      </p: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4C3B88CF-80A8-447D-BE22-A90659B20649}"/>
              </a:ext>
            </a:extLst>
          </p:cNvPr>
          <p:cNvSpPr txBox="1"/>
          <p:nvPr userDrawn="1"/>
        </p:nvSpPr>
        <p:spPr>
          <a:xfrm rot="4414610">
            <a:off x="6343243" y="3012748"/>
            <a:ext cx="122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Konstrukció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E76EE01B-7545-4E33-AACE-C88ADE18F28D}"/>
              </a:ext>
            </a:extLst>
          </p:cNvPr>
          <p:cNvSpPr txBox="1"/>
          <p:nvPr userDrawn="1"/>
        </p:nvSpPr>
        <p:spPr>
          <a:xfrm rot="2516848">
            <a:off x="4927353" y="4029374"/>
            <a:ext cx="128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Raktár, WMS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08020C1C-EA8A-4401-BA65-86E196114A45}"/>
              </a:ext>
            </a:extLst>
          </p:cNvPr>
          <p:cNvSpPr txBox="1"/>
          <p:nvPr userDrawn="1"/>
        </p:nvSpPr>
        <p:spPr>
          <a:xfrm rot="18536498">
            <a:off x="6201072" y="3857288"/>
            <a:ext cx="981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Gyártás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95DE5FB8-940B-458E-B02A-BDFF4A7B3A40}"/>
              </a:ext>
            </a:extLst>
          </p:cNvPr>
          <p:cNvSpPr txBox="1"/>
          <p:nvPr userDrawn="1"/>
        </p:nvSpPr>
        <p:spPr>
          <a:xfrm>
            <a:off x="5757586" y="3119226"/>
            <a:ext cx="873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hu-HU" dirty="0" err="1"/>
              <a:t>Infor</a:t>
            </a:r>
            <a:r>
              <a:rPr lang="hu-HU" dirty="0"/>
              <a:t> COM</a:t>
            </a:r>
          </a:p>
        </p:txBody>
      </p:sp>
      <p:pic>
        <p:nvPicPr>
          <p:cNvPr id="65" name="Ábra 64">
            <a:extLst>
              <a:ext uri="{FF2B5EF4-FFF2-40B4-BE49-F238E27FC236}">
                <a16:creationId xmlns:a16="http://schemas.microsoft.com/office/drawing/2014/main" id="{AC5A46D9-ECF6-4437-B78A-E8F6F7C140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1201" y="3133276"/>
            <a:ext cx="228600" cy="228600"/>
          </a:xfrm>
          <a:prstGeom prst="rect">
            <a:avLst/>
          </a:prstGeom>
        </p:spPr>
      </p:pic>
      <p:pic>
        <p:nvPicPr>
          <p:cNvPr id="67" name="Kép 66">
            <a:extLst>
              <a:ext uri="{FF2B5EF4-FFF2-40B4-BE49-F238E27FC236}">
                <a16:creationId xmlns:a16="http://schemas.microsoft.com/office/drawing/2014/main" id="{DC305AEE-771A-49D0-B02A-6B34528A8E5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58" y="356676"/>
            <a:ext cx="1289224" cy="910990"/>
          </a:xfrm>
          <a:prstGeom prst="rect">
            <a:avLst/>
          </a:prstGeom>
        </p:spPr>
      </p:pic>
      <p:pic>
        <p:nvPicPr>
          <p:cNvPr id="69" name="Ábra 68">
            <a:extLst>
              <a:ext uri="{FF2B5EF4-FFF2-40B4-BE49-F238E27FC236}">
                <a16:creationId xmlns:a16="http://schemas.microsoft.com/office/drawing/2014/main" id="{3816E393-D028-4A2E-BA7E-AF83C08BEC5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48362" y="2819261"/>
            <a:ext cx="221243" cy="221243"/>
          </a:xfrm>
          <a:prstGeom prst="rect">
            <a:avLst/>
          </a:prstGeom>
        </p:spPr>
      </p:pic>
      <p:pic>
        <p:nvPicPr>
          <p:cNvPr id="71" name="Ábra 70">
            <a:extLst>
              <a:ext uri="{FF2B5EF4-FFF2-40B4-BE49-F238E27FC236}">
                <a16:creationId xmlns:a16="http://schemas.microsoft.com/office/drawing/2014/main" id="{FDA8EA8F-0E78-48E3-88EA-99D88FFF1A1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11472" y="3641394"/>
            <a:ext cx="216322" cy="216322"/>
          </a:xfrm>
          <a:prstGeom prst="rect">
            <a:avLst/>
          </a:prstGeom>
        </p:spPr>
      </p:pic>
      <p:pic>
        <p:nvPicPr>
          <p:cNvPr id="73" name="Ábra 72">
            <a:extLst>
              <a:ext uri="{FF2B5EF4-FFF2-40B4-BE49-F238E27FC236}">
                <a16:creationId xmlns:a16="http://schemas.microsoft.com/office/drawing/2014/main" id="{D5F5C724-A4FB-460D-8953-269458DD912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84277" y="3646850"/>
            <a:ext cx="190777" cy="190777"/>
          </a:xfrm>
          <a:prstGeom prst="rect">
            <a:avLst/>
          </a:prstGeom>
        </p:spPr>
      </p:pic>
      <p:pic>
        <p:nvPicPr>
          <p:cNvPr id="75" name="Ábra 74">
            <a:extLst>
              <a:ext uri="{FF2B5EF4-FFF2-40B4-BE49-F238E27FC236}">
                <a16:creationId xmlns:a16="http://schemas.microsoft.com/office/drawing/2014/main" id="{9069CFA9-CB50-4A44-BDE4-865083581C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511417" y="3135732"/>
            <a:ext cx="211219" cy="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40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88081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kontakt_1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8D9127BE-046B-417F-AC4C-3E752A196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17" y="1251081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986790" y="537807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0" name="Kép 29">
            <a:extLst>
              <a:ext uri="{FF2B5EF4-FFF2-40B4-BE49-F238E27FC236}">
                <a16:creationId xmlns:a16="http://schemas.microsoft.com/office/drawing/2014/main" id="{747680FC-089E-44B6-A150-FB8C7FC57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5403632"/>
            <a:ext cx="8886825" cy="1363360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1BEB8AB-36A9-415D-A6D8-AAFD0CC876F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606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D596D28C-C3C8-4A76-8636-ED7F2D0CEC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4" y="297932"/>
            <a:ext cx="3181350" cy="102870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85062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1 H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C39AC14-09FA-4E94-BA22-85F8EAE02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82" y="1259852"/>
            <a:ext cx="4895850" cy="489585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898100D0-B2EF-4666-A055-82BA758C67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81545"/>
            <a:ext cx="4895850" cy="4925462"/>
          </a:xfrm>
          <a:prstGeom prst="rect">
            <a:avLst/>
          </a:prstGeom>
        </p:spPr>
      </p:pic>
      <p:sp>
        <p:nvSpPr>
          <p:cNvPr id="22" name="Ellipszis 21">
            <a:extLst>
              <a:ext uri="{FF2B5EF4-FFF2-40B4-BE49-F238E27FC236}">
                <a16:creationId xmlns:a16="http://schemas.microsoft.com/office/drawing/2014/main" id="{130C1CAA-D921-43F2-95EE-FDDA41D588EC}"/>
              </a:ext>
            </a:extLst>
          </p:cNvPr>
          <p:cNvSpPr/>
          <p:nvPr userDrawn="1"/>
        </p:nvSpPr>
        <p:spPr>
          <a:xfrm>
            <a:off x="4830130" y="2339459"/>
            <a:ext cx="2657475" cy="2657475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C1B14A8C-261D-4061-B70D-40744689EB5F}"/>
              </a:ext>
            </a:extLst>
          </p:cNvPr>
          <p:cNvSpPr/>
          <p:nvPr userDrawn="1"/>
        </p:nvSpPr>
        <p:spPr>
          <a:xfrm>
            <a:off x="862967" y="5381530"/>
            <a:ext cx="10591800" cy="1353556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32" name="Kép 31">
            <a:extLst>
              <a:ext uri="{FF2B5EF4-FFF2-40B4-BE49-F238E27FC236}">
                <a16:creationId xmlns:a16="http://schemas.microsoft.com/office/drawing/2014/main" id="{D7094CD8-7D36-46ED-8754-F4EFFD13F9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517" y="2765215"/>
            <a:ext cx="1790700" cy="1809750"/>
          </a:xfrm>
          <a:prstGeom prst="rect">
            <a:avLst/>
          </a:prstGeom>
        </p:spPr>
      </p:pic>
      <p:pic>
        <p:nvPicPr>
          <p:cNvPr id="36" name="Kép 35">
            <a:extLst>
              <a:ext uri="{FF2B5EF4-FFF2-40B4-BE49-F238E27FC236}">
                <a16:creationId xmlns:a16="http://schemas.microsoft.com/office/drawing/2014/main" id="{3AE9218C-0786-4E08-B3D9-43C86A816B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7" y="3866197"/>
            <a:ext cx="466725" cy="466725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0FE3ADDD-5F81-4712-9A5F-B1EFB3686C9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72" y="2765215"/>
            <a:ext cx="466725" cy="466725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D0FE80D0-A882-4C82-93F8-3CFE37D4F8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2749974"/>
            <a:ext cx="466725" cy="466725"/>
          </a:xfrm>
          <a:prstGeom prst="rect">
            <a:avLst/>
          </a:prstGeom>
        </p:spPr>
      </p:pic>
      <p:pic>
        <p:nvPicPr>
          <p:cNvPr id="42" name="Kép 41">
            <a:extLst>
              <a:ext uri="{FF2B5EF4-FFF2-40B4-BE49-F238E27FC236}">
                <a16:creationId xmlns:a16="http://schemas.microsoft.com/office/drawing/2014/main" id="{2D2922E1-5B97-4CE4-BEA5-4BC1A9D6DD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06" y="3866196"/>
            <a:ext cx="466725" cy="466725"/>
          </a:xfrm>
          <a:prstGeom prst="rect">
            <a:avLst/>
          </a:prstGeom>
        </p:spPr>
      </p:pic>
      <p:sp>
        <p:nvSpPr>
          <p:cNvPr id="44" name="Szöveg helye 57">
            <a:extLst>
              <a:ext uri="{FF2B5EF4-FFF2-40B4-BE49-F238E27FC236}">
                <a16:creationId xmlns:a16="http://schemas.microsoft.com/office/drawing/2014/main" id="{0DD3A6D5-2551-40EC-B008-0E61726B90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4764" y="1709437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6" name="Szöveg helye 57">
            <a:extLst>
              <a:ext uri="{FF2B5EF4-FFF2-40B4-BE49-F238E27FC236}">
                <a16:creationId xmlns:a16="http://schemas.microsoft.com/office/drawing/2014/main" id="{DD730AC8-9364-459F-850B-CBF55963A0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2698" y="3930241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89A0BBE-2972-424D-A3DA-C2FBBA0B3F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7716" y="2777169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8" name="Szöveg helye 57">
            <a:extLst>
              <a:ext uri="{FF2B5EF4-FFF2-40B4-BE49-F238E27FC236}">
                <a16:creationId xmlns:a16="http://schemas.microsoft.com/office/drawing/2014/main" id="{05280441-BFE2-4267-A530-6C6D65A80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83910" y="3886365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5" name="Szöveg helye 57">
            <a:extLst>
              <a:ext uri="{FF2B5EF4-FFF2-40B4-BE49-F238E27FC236}">
                <a16:creationId xmlns:a16="http://schemas.microsoft.com/office/drawing/2014/main" id="{E57C5E58-4E7B-4354-A9E6-C2340CB932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78372" y="5477369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26" name="Szöveg helye 57">
            <a:extLst>
              <a:ext uri="{FF2B5EF4-FFF2-40B4-BE49-F238E27FC236}">
                <a16:creationId xmlns:a16="http://schemas.microsoft.com/office/drawing/2014/main" id="{2C113515-BD83-4FD0-8185-B91176724C7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74222" y="5521245"/>
            <a:ext cx="3141343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26F2EE5E-8FE8-47AF-91C5-9FB06ECC44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7456" y="1707238"/>
            <a:ext cx="221837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B3669AD1-4440-4CB3-A0A2-25F2E9F898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02698" y="2821858"/>
            <a:ext cx="2218370" cy="3386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DEE8562-62CC-4F4B-A8EE-21B4FE3A06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2" y="490068"/>
            <a:ext cx="337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827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vex kontak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561C92-AC75-4609-98F9-E3D1693E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C404E22-EA2D-43FD-978F-E14C0DA24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5340110"/>
            <a:ext cx="466725" cy="4667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74041ED-667A-4DB9-A136-23C3884F76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25" y="4289215"/>
            <a:ext cx="466725" cy="466725"/>
          </a:xfrm>
          <a:prstGeom prst="rect">
            <a:avLst/>
          </a:prstGeom>
        </p:spPr>
      </p:pic>
      <p:sp>
        <p:nvSpPr>
          <p:cNvPr id="7" name="Szöveg helye 57">
            <a:extLst>
              <a:ext uri="{FF2B5EF4-FFF2-40B4-BE49-F238E27FC236}">
                <a16:creationId xmlns:a16="http://schemas.microsoft.com/office/drawing/2014/main" id="{4C0A1069-1573-4FE1-8BCA-3C25D9CAD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3380" y="4206466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sp>
        <p:nvSpPr>
          <p:cNvPr id="8" name="Szöveg helye 57">
            <a:extLst>
              <a:ext uri="{FF2B5EF4-FFF2-40B4-BE49-F238E27FC236}">
                <a16:creationId xmlns:a16="http://schemas.microsoft.com/office/drawing/2014/main" id="{DCFFA66F-E52E-4426-ADE1-11FBABBC5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63380" y="5257360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48784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kontak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1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sp>
        <p:nvSpPr>
          <p:cNvPr id="11" name="Szöveg helye 57">
            <a:extLst>
              <a:ext uri="{FF2B5EF4-FFF2-40B4-BE49-F238E27FC236}">
                <a16:creationId xmlns:a16="http://schemas.microsoft.com/office/drawing/2014/main" id="{AA02C439-7BFF-421A-8D04-A6E26CEC1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5660" y="327443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FBA0ADF6-95BE-4B84-A6DD-EDBCF5FB26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4408081"/>
            <a:ext cx="466725" cy="466725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DD1C30-CF61-48C5-AED8-F2A47065AFC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45" y="3357186"/>
            <a:ext cx="466725" cy="466725"/>
          </a:xfrm>
          <a:prstGeom prst="rect">
            <a:avLst/>
          </a:prstGeom>
        </p:spPr>
      </p:pic>
      <p:sp>
        <p:nvSpPr>
          <p:cNvPr id="20" name="Szöveg helye 57">
            <a:extLst>
              <a:ext uri="{FF2B5EF4-FFF2-40B4-BE49-F238E27FC236}">
                <a16:creationId xmlns:a16="http://schemas.microsoft.com/office/drawing/2014/main" id="{BF8B803F-5882-4267-BBFA-E2E80908E0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65660" y="4300207"/>
            <a:ext cx="4345040" cy="6322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76006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Com főoldal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E06276F7-1A18-4E2E-BAF0-E3BA350D2E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4" y="416251"/>
            <a:ext cx="9089330" cy="9293353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133E4F7-CF63-41B2-B162-17963AB975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94" y="2366096"/>
            <a:ext cx="595000" cy="3352113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04E69D2-B950-4EAD-8CA9-FAA251371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53" y="2806487"/>
            <a:ext cx="460916" cy="3352116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B095306E-CEBC-4D74-8883-D68936F92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66" y="2578439"/>
            <a:ext cx="595000" cy="386331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FDC4EDC-E952-459B-B242-9006C19FD9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26" y="1457755"/>
            <a:ext cx="1951877" cy="1816682"/>
          </a:xfrm>
          <a:prstGeom prst="rect">
            <a:avLst/>
          </a:prstGeom>
        </p:spPr>
      </p:pic>
      <p:sp>
        <p:nvSpPr>
          <p:cNvPr id="15" name="Szöveg helye 14">
            <a:extLst>
              <a:ext uri="{FF2B5EF4-FFF2-40B4-BE49-F238E27FC236}">
                <a16:creationId xmlns:a16="http://schemas.microsoft.com/office/drawing/2014/main" id="{A28006A4-FF08-476A-B71B-D477E90448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7338" y="1457325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Szöveg helye 14">
            <a:extLst>
              <a:ext uri="{FF2B5EF4-FFF2-40B4-BE49-F238E27FC236}">
                <a16:creationId xmlns:a16="http://schemas.microsoft.com/office/drawing/2014/main" id="{226813E9-7173-42E7-A72F-3386011BE0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7338" y="2721859"/>
            <a:ext cx="5313362" cy="7071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18" name="Kép 17">
            <a:extLst>
              <a:ext uri="{FF2B5EF4-FFF2-40B4-BE49-F238E27FC236}">
                <a16:creationId xmlns:a16="http://schemas.microsoft.com/office/drawing/2014/main" id="{50172FAF-4373-417E-B832-73050A57C4B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324" y="5939417"/>
            <a:ext cx="4290409" cy="1004664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5BF71B6-16DC-48C1-95CA-2E612C9C9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596" b="68763"/>
          <a:stretch/>
        </p:blipFill>
        <p:spPr>
          <a:xfrm flipH="1">
            <a:off x="9606125" y="0"/>
            <a:ext cx="2553018" cy="16440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5C6840-5BF4-4957-9A95-1A6A3D045E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/>
          <a:stretch/>
        </p:blipFill>
        <p:spPr>
          <a:xfrm flipH="1">
            <a:off x="437247" y="-74104"/>
            <a:ext cx="2063978" cy="2048315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984220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főol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1C214564-F5D7-4834-BBBC-E1B904E6F9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EF18C1F4-D3FF-4836-89AD-3B4DA2083F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CADE25BB-4A4A-44FD-8FF7-C68EDD3AA2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C2ADCAFD-4F35-4AA9-BA84-71581D521F6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10981AF4-30A3-4F2C-A45B-FFA7F2AEF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0" name="Cím helye 22">
            <a:extLst>
              <a:ext uri="{FF2B5EF4-FFF2-40B4-BE49-F238E27FC236}">
                <a16:creationId xmlns:a16="http://schemas.microsoft.com/office/drawing/2014/main" id="{E94D0D1F-3C7F-439A-AF4A-A38E7E95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314054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Üres oldal_ké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4058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054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: alakzat 2">
            <a:extLst>
              <a:ext uri="{FF2B5EF4-FFF2-40B4-BE49-F238E27FC236}">
                <a16:creationId xmlns:a16="http://schemas.microsoft.com/office/drawing/2014/main" id="{873BC6C6-98DE-4E83-ACD7-7FB036541CE3}"/>
              </a:ext>
            </a:extLst>
          </p:cNvPr>
          <p:cNvSpPr/>
          <p:nvPr userDrawn="1"/>
        </p:nvSpPr>
        <p:spPr>
          <a:xfrm>
            <a:off x="-7512072" y="2539997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8" y="2748759"/>
            <a:ext cx="2639892" cy="1360481"/>
          </a:xfrm>
          <a:prstGeom prst="rect">
            <a:avLst/>
          </a:prstGeom>
        </p:spPr>
      </p:pic>
      <p:sp>
        <p:nvSpPr>
          <p:cNvPr id="5" name="Szabadkézi sokszög: alakzat 4">
            <a:extLst>
              <a:ext uri="{FF2B5EF4-FFF2-40B4-BE49-F238E27FC236}">
                <a16:creationId xmlns:a16="http://schemas.microsoft.com/office/drawing/2014/main" id="{3A3E072D-0A86-4BD5-86BF-4C3D55C75547}"/>
              </a:ext>
            </a:extLst>
          </p:cNvPr>
          <p:cNvSpPr/>
          <p:nvPr userDrawn="1"/>
        </p:nvSpPr>
        <p:spPr>
          <a:xfrm>
            <a:off x="-9584717" y="657612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BF952500-D35F-419C-A36B-7EF79871494A}"/>
              </a:ext>
            </a:extLst>
          </p:cNvPr>
          <p:cNvSpPr/>
          <p:nvPr userDrawn="1"/>
        </p:nvSpPr>
        <p:spPr>
          <a:xfrm>
            <a:off x="-10546080" y="4422384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8806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8" y="6209614"/>
            <a:ext cx="2079602" cy="459029"/>
          </a:xfrm>
          <a:prstGeom prst="rect">
            <a:avLst/>
          </a:prstGeom>
        </p:spPr>
      </p:pic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D585E30-2DBF-4428-9344-29D4BF9BF4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01"/>
          <a:stretch/>
        </p:blipFill>
        <p:spPr>
          <a:xfrm>
            <a:off x="3605213" y="938212"/>
            <a:ext cx="1743490" cy="4981575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FE3CB78-932C-4C24-B554-0E438081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3"/>
          <a:stretch/>
        </p:blipFill>
        <p:spPr>
          <a:xfrm>
            <a:off x="3200400" y="533400"/>
            <a:ext cx="2260151" cy="57912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9E6B52A-C11E-441F-A9B6-EB0E15CDE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6"/>
          <a:stretch/>
        </p:blipFill>
        <p:spPr>
          <a:xfrm>
            <a:off x="5591173" y="561975"/>
            <a:ext cx="3371851" cy="5734050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D3CD0029-3CA1-4A02-A05C-07AF0F54C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7"/>
          <a:stretch/>
        </p:blipFill>
        <p:spPr>
          <a:xfrm>
            <a:off x="5437631" y="962025"/>
            <a:ext cx="3125343" cy="4933950"/>
          </a:xfrm>
          <a:prstGeom prst="rect">
            <a:avLst/>
          </a:prstGeom>
        </p:spPr>
      </p:pic>
      <p:pic>
        <p:nvPicPr>
          <p:cNvPr id="19" name="Kép 18">
            <a:extLst>
              <a:ext uri="{FF2B5EF4-FFF2-40B4-BE49-F238E27FC236}">
                <a16:creationId xmlns:a16="http://schemas.microsoft.com/office/drawing/2014/main" id="{41336206-4949-4F97-B3C5-83B4556E67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9"/>
          <a:stretch/>
        </p:blipFill>
        <p:spPr>
          <a:xfrm>
            <a:off x="5231320" y="1347787"/>
            <a:ext cx="2924175" cy="416242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8DA9372D-28BE-4E4C-89D3-DFEC22C85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/>
          <a:stretch/>
        </p:blipFill>
        <p:spPr>
          <a:xfrm>
            <a:off x="5037581" y="1743075"/>
            <a:ext cx="2744344" cy="3371850"/>
          </a:xfrm>
          <a:prstGeom prst="rect">
            <a:avLst/>
          </a:prstGeom>
        </p:spPr>
      </p:pic>
      <p:sp>
        <p:nvSpPr>
          <p:cNvPr id="23" name="Téglalap 22">
            <a:extLst>
              <a:ext uri="{FF2B5EF4-FFF2-40B4-BE49-F238E27FC236}">
                <a16:creationId xmlns:a16="http://schemas.microsoft.com/office/drawing/2014/main" id="{C3B8D7F0-96CC-45DB-9CB2-00704C2E119C}"/>
              </a:ext>
            </a:extLst>
          </p:cNvPr>
          <p:cNvSpPr/>
          <p:nvPr userDrawn="1"/>
        </p:nvSpPr>
        <p:spPr>
          <a:xfrm>
            <a:off x="2515315" y="2775308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>
            <a:extLst>
              <a:ext uri="{FF2B5EF4-FFF2-40B4-BE49-F238E27FC236}">
                <a16:creationId xmlns:a16="http://schemas.microsoft.com/office/drawing/2014/main" id="{FD3DE45E-FB08-4120-B4CF-6E371AACEE60}"/>
              </a:ext>
            </a:extLst>
          </p:cNvPr>
          <p:cNvSpPr txBox="1"/>
          <p:nvPr userDrawn="1"/>
        </p:nvSpPr>
        <p:spPr>
          <a:xfrm>
            <a:off x="1209769" y="2775308"/>
            <a:ext cx="2328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Warehouse</a:t>
            </a:r>
            <a:r>
              <a:rPr lang="hu-HU" dirty="0"/>
              <a:t> management</a:t>
            </a:r>
          </a:p>
        </p:txBody>
      </p:sp>
      <p:pic>
        <p:nvPicPr>
          <p:cNvPr id="27" name="Kép 26">
            <a:extLst>
              <a:ext uri="{FF2B5EF4-FFF2-40B4-BE49-F238E27FC236}">
                <a16:creationId xmlns:a16="http://schemas.microsoft.com/office/drawing/2014/main" id="{7E21433E-E505-4D8B-9C3C-5AAF41FCEC6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7" y="3138156"/>
            <a:ext cx="228600" cy="228600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264A63BE-ED03-4F7A-B7F2-C9BE5C127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181"/>
          <a:stretch/>
        </p:blipFill>
        <p:spPr>
          <a:xfrm>
            <a:off x="4395788" y="1728787"/>
            <a:ext cx="571894" cy="340042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1F29385C-CB18-452C-B6D5-BB2745E84E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1"/>
          <a:stretch/>
        </p:blipFill>
        <p:spPr>
          <a:xfrm>
            <a:off x="4014788" y="1347787"/>
            <a:ext cx="1098856" cy="4162425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7782417D-F1D2-473C-BE13-D7E01393E445}"/>
              </a:ext>
            </a:extLst>
          </p:cNvPr>
          <p:cNvSpPr/>
          <p:nvPr userDrawn="1"/>
        </p:nvSpPr>
        <p:spPr>
          <a:xfrm>
            <a:off x="2778779" y="3317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övegdoboz 34">
            <a:extLst>
              <a:ext uri="{FF2B5EF4-FFF2-40B4-BE49-F238E27FC236}">
                <a16:creationId xmlns:a16="http://schemas.microsoft.com/office/drawing/2014/main" id="{0D65D617-A54B-4AF2-9B7F-E6964F992D18}"/>
              </a:ext>
            </a:extLst>
          </p:cNvPr>
          <p:cNvSpPr txBox="1"/>
          <p:nvPr userDrawn="1"/>
        </p:nvSpPr>
        <p:spPr>
          <a:xfrm>
            <a:off x="2086880" y="3299937"/>
            <a:ext cx="18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Üzemi adatgyűjtés</a:t>
            </a:r>
          </a:p>
        </p:txBody>
      </p:sp>
      <p:sp>
        <p:nvSpPr>
          <p:cNvPr id="37" name="Téglalap 36">
            <a:extLst>
              <a:ext uri="{FF2B5EF4-FFF2-40B4-BE49-F238E27FC236}">
                <a16:creationId xmlns:a16="http://schemas.microsoft.com/office/drawing/2014/main" id="{43053687-DE9C-40AE-9119-97DCB8D23DB0}"/>
              </a:ext>
            </a:extLst>
          </p:cNvPr>
          <p:cNvSpPr/>
          <p:nvPr userDrawn="1"/>
        </p:nvSpPr>
        <p:spPr>
          <a:xfrm>
            <a:off x="3212812" y="3686164"/>
            <a:ext cx="952879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Szövegdoboz 38">
            <a:extLst>
              <a:ext uri="{FF2B5EF4-FFF2-40B4-BE49-F238E27FC236}">
                <a16:creationId xmlns:a16="http://schemas.microsoft.com/office/drawing/2014/main" id="{17B8A46B-D807-40D6-8943-B846316EED31}"/>
              </a:ext>
            </a:extLst>
          </p:cNvPr>
          <p:cNvSpPr txBox="1"/>
          <p:nvPr userDrawn="1"/>
        </p:nvSpPr>
        <p:spPr>
          <a:xfrm>
            <a:off x="3389147" y="3696339"/>
            <a:ext cx="89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Quality</a:t>
            </a:r>
            <a:endParaRPr lang="hu-HU" dirty="0"/>
          </a:p>
        </p:txBody>
      </p:sp>
      <p:sp>
        <p:nvSpPr>
          <p:cNvPr id="41" name="Téglalap 40">
            <a:extLst>
              <a:ext uri="{FF2B5EF4-FFF2-40B4-BE49-F238E27FC236}">
                <a16:creationId xmlns:a16="http://schemas.microsoft.com/office/drawing/2014/main" id="{308F79D1-876B-47E7-A3B2-953AB296C62C}"/>
              </a:ext>
            </a:extLst>
          </p:cNvPr>
          <p:cNvSpPr/>
          <p:nvPr userDrawn="1"/>
        </p:nvSpPr>
        <p:spPr>
          <a:xfrm>
            <a:off x="2954844" y="4131180"/>
            <a:ext cx="1876426" cy="442360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5" name="Szövegdoboz 44">
            <a:extLst>
              <a:ext uri="{FF2B5EF4-FFF2-40B4-BE49-F238E27FC236}">
                <a16:creationId xmlns:a16="http://schemas.microsoft.com/office/drawing/2014/main" id="{B7FDD2EE-D74A-4E48-96CB-5C7746109119}"/>
              </a:ext>
            </a:extLst>
          </p:cNvPr>
          <p:cNvSpPr txBox="1"/>
          <p:nvPr userDrawn="1"/>
        </p:nvSpPr>
        <p:spPr>
          <a:xfrm>
            <a:off x="3879754" y="4145454"/>
            <a:ext cx="87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Ipar 4.0</a:t>
            </a:r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9" name="Téglalap 48">
            <a:extLst>
              <a:ext uri="{FF2B5EF4-FFF2-40B4-BE49-F238E27FC236}">
                <a16:creationId xmlns:a16="http://schemas.microsoft.com/office/drawing/2014/main" id="{38036076-32D2-41D7-993C-A9F1942BC548}"/>
              </a:ext>
            </a:extLst>
          </p:cNvPr>
          <p:cNvSpPr/>
          <p:nvPr userDrawn="1"/>
        </p:nvSpPr>
        <p:spPr>
          <a:xfrm>
            <a:off x="4448656" y="4988861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1" name="Kép 50">
            <a:extLst>
              <a:ext uri="{FF2B5EF4-FFF2-40B4-BE49-F238E27FC236}">
                <a16:creationId xmlns:a16="http://schemas.microsoft.com/office/drawing/2014/main" id="{DD182A7F-7E9F-4C22-8085-CCF19DEFA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1" y="2052636"/>
            <a:ext cx="2762250" cy="2752725"/>
          </a:xfrm>
          <a:prstGeom prst="rect">
            <a:avLst/>
          </a:prstGeom>
        </p:spPr>
      </p:pic>
      <p:sp>
        <p:nvSpPr>
          <p:cNvPr id="53" name="Szövegdoboz 52">
            <a:extLst>
              <a:ext uri="{FF2B5EF4-FFF2-40B4-BE49-F238E27FC236}">
                <a16:creationId xmlns:a16="http://schemas.microsoft.com/office/drawing/2014/main" id="{A91BB22A-59EE-44D3-88B3-E94D1A03BE6E}"/>
              </a:ext>
            </a:extLst>
          </p:cNvPr>
          <p:cNvSpPr txBox="1"/>
          <p:nvPr userDrawn="1"/>
        </p:nvSpPr>
        <p:spPr>
          <a:xfrm rot="16710678">
            <a:off x="4562038" y="2908830"/>
            <a:ext cx="1144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Értékesítés</a:t>
            </a:r>
          </a:p>
        </p:txBody>
      </p:sp>
      <p:sp>
        <p:nvSpPr>
          <p:cNvPr id="55" name="Szövegdoboz 54">
            <a:extLst>
              <a:ext uri="{FF2B5EF4-FFF2-40B4-BE49-F238E27FC236}">
                <a16:creationId xmlns:a16="http://schemas.microsoft.com/office/drawing/2014/main" id="{F3D9F218-D964-4EBE-930F-25EAE3068BFD}"/>
              </a:ext>
            </a:extLst>
          </p:cNvPr>
          <p:cNvSpPr txBox="1"/>
          <p:nvPr userDrawn="1"/>
        </p:nvSpPr>
        <p:spPr>
          <a:xfrm>
            <a:off x="5574720" y="2300002"/>
            <a:ext cx="999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Beszerzés</a:t>
            </a:r>
          </a:p>
        </p:txBody>
      </p:sp>
      <p:sp>
        <p:nvSpPr>
          <p:cNvPr id="57" name="Szövegdoboz 56">
            <a:extLst>
              <a:ext uri="{FF2B5EF4-FFF2-40B4-BE49-F238E27FC236}">
                <a16:creationId xmlns:a16="http://schemas.microsoft.com/office/drawing/2014/main" id="{4C3B88CF-80A8-447D-BE22-A90659B20649}"/>
              </a:ext>
            </a:extLst>
          </p:cNvPr>
          <p:cNvSpPr txBox="1"/>
          <p:nvPr userDrawn="1"/>
        </p:nvSpPr>
        <p:spPr>
          <a:xfrm rot="4414610">
            <a:off x="6343243" y="3012748"/>
            <a:ext cx="122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Konstrukció</a:t>
            </a:r>
          </a:p>
        </p:txBody>
      </p:sp>
      <p:sp>
        <p:nvSpPr>
          <p:cNvPr id="59" name="Szövegdoboz 58">
            <a:extLst>
              <a:ext uri="{FF2B5EF4-FFF2-40B4-BE49-F238E27FC236}">
                <a16:creationId xmlns:a16="http://schemas.microsoft.com/office/drawing/2014/main" id="{E76EE01B-7545-4E33-AACE-C88ADE18F28D}"/>
              </a:ext>
            </a:extLst>
          </p:cNvPr>
          <p:cNvSpPr txBox="1"/>
          <p:nvPr userDrawn="1"/>
        </p:nvSpPr>
        <p:spPr>
          <a:xfrm rot="2516848">
            <a:off x="4927353" y="4029374"/>
            <a:ext cx="1282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Raktár, WMS</a:t>
            </a:r>
          </a:p>
        </p:txBody>
      </p:sp>
      <p:sp>
        <p:nvSpPr>
          <p:cNvPr id="61" name="Szövegdoboz 60">
            <a:extLst>
              <a:ext uri="{FF2B5EF4-FFF2-40B4-BE49-F238E27FC236}">
                <a16:creationId xmlns:a16="http://schemas.microsoft.com/office/drawing/2014/main" id="{08020C1C-EA8A-4401-BA65-86E196114A45}"/>
              </a:ext>
            </a:extLst>
          </p:cNvPr>
          <p:cNvSpPr txBox="1"/>
          <p:nvPr userDrawn="1"/>
        </p:nvSpPr>
        <p:spPr>
          <a:xfrm rot="18536498">
            <a:off x="6201072" y="3857288"/>
            <a:ext cx="981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Gyártás</a:t>
            </a:r>
          </a:p>
        </p:txBody>
      </p:sp>
      <p:sp>
        <p:nvSpPr>
          <p:cNvPr id="63" name="Szövegdoboz 62">
            <a:extLst>
              <a:ext uri="{FF2B5EF4-FFF2-40B4-BE49-F238E27FC236}">
                <a16:creationId xmlns:a16="http://schemas.microsoft.com/office/drawing/2014/main" id="{95DE5FB8-940B-458E-B02A-BDFF4A7B3A40}"/>
              </a:ext>
            </a:extLst>
          </p:cNvPr>
          <p:cNvSpPr txBox="1"/>
          <p:nvPr userDrawn="1"/>
        </p:nvSpPr>
        <p:spPr>
          <a:xfrm>
            <a:off x="5757586" y="3119226"/>
            <a:ext cx="873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hu-HU" dirty="0" err="1"/>
              <a:t>Infor</a:t>
            </a:r>
            <a:r>
              <a:rPr lang="hu-HU" dirty="0"/>
              <a:t> COM</a:t>
            </a:r>
          </a:p>
        </p:txBody>
      </p:sp>
      <p:pic>
        <p:nvPicPr>
          <p:cNvPr id="65" name="Ábra 64">
            <a:extLst>
              <a:ext uri="{FF2B5EF4-FFF2-40B4-BE49-F238E27FC236}">
                <a16:creationId xmlns:a16="http://schemas.microsoft.com/office/drawing/2014/main" id="{AC5A46D9-ECF6-4437-B78A-E8F6F7C140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1201" y="3133276"/>
            <a:ext cx="228600" cy="228600"/>
          </a:xfrm>
          <a:prstGeom prst="rect">
            <a:avLst/>
          </a:prstGeom>
        </p:spPr>
      </p:pic>
      <p:pic>
        <p:nvPicPr>
          <p:cNvPr id="67" name="Kép 66">
            <a:extLst>
              <a:ext uri="{FF2B5EF4-FFF2-40B4-BE49-F238E27FC236}">
                <a16:creationId xmlns:a16="http://schemas.microsoft.com/office/drawing/2014/main" id="{DC305AEE-771A-49D0-B02A-6B34528A8E5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358" y="356676"/>
            <a:ext cx="1289224" cy="910990"/>
          </a:xfrm>
          <a:prstGeom prst="rect">
            <a:avLst/>
          </a:prstGeom>
        </p:spPr>
      </p:pic>
      <p:pic>
        <p:nvPicPr>
          <p:cNvPr id="69" name="Ábra 68">
            <a:extLst>
              <a:ext uri="{FF2B5EF4-FFF2-40B4-BE49-F238E27FC236}">
                <a16:creationId xmlns:a16="http://schemas.microsoft.com/office/drawing/2014/main" id="{3816E393-D028-4A2E-BA7E-AF83C08BEC5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48362" y="2819261"/>
            <a:ext cx="221243" cy="221243"/>
          </a:xfrm>
          <a:prstGeom prst="rect">
            <a:avLst/>
          </a:prstGeom>
        </p:spPr>
      </p:pic>
      <p:pic>
        <p:nvPicPr>
          <p:cNvPr id="71" name="Ábra 70">
            <a:extLst>
              <a:ext uri="{FF2B5EF4-FFF2-40B4-BE49-F238E27FC236}">
                <a16:creationId xmlns:a16="http://schemas.microsoft.com/office/drawing/2014/main" id="{FDA8EA8F-0E78-48E3-88EA-99D88FFF1A1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11472" y="3641394"/>
            <a:ext cx="216322" cy="216322"/>
          </a:xfrm>
          <a:prstGeom prst="rect">
            <a:avLst/>
          </a:prstGeom>
        </p:spPr>
      </p:pic>
      <p:pic>
        <p:nvPicPr>
          <p:cNvPr id="73" name="Ábra 72">
            <a:extLst>
              <a:ext uri="{FF2B5EF4-FFF2-40B4-BE49-F238E27FC236}">
                <a16:creationId xmlns:a16="http://schemas.microsoft.com/office/drawing/2014/main" id="{D5F5C724-A4FB-460D-8953-269458DD912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684277" y="3646850"/>
            <a:ext cx="190777" cy="190777"/>
          </a:xfrm>
          <a:prstGeom prst="rect">
            <a:avLst/>
          </a:prstGeom>
        </p:spPr>
      </p:pic>
      <p:pic>
        <p:nvPicPr>
          <p:cNvPr id="75" name="Ábra 74">
            <a:extLst>
              <a:ext uri="{FF2B5EF4-FFF2-40B4-BE49-F238E27FC236}">
                <a16:creationId xmlns:a16="http://schemas.microsoft.com/office/drawing/2014/main" id="{9069CFA9-CB50-4A44-BDE4-865083581CB5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511417" y="3135732"/>
            <a:ext cx="211219" cy="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71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2">
            <a:extLst>
              <a:ext uri="{FF2B5EF4-FFF2-40B4-BE49-F238E27FC236}">
                <a16:creationId xmlns:a16="http://schemas.microsoft.com/office/drawing/2014/main" id="{113C52D5-7573-49E5-9ED2-7D83A0DC5821}"/>
              </a:ext>
            </a:extLst>
          </p:cNvPr>
          <p:cNvSpPr/>
          <p:nvPr userDrawn="1"/>
        </p:nvSpPr>
        <p:spPr>
          <a:xfrm rot="10800000">
            <a:off x="5388346" y="-1187001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ADD97F-D5A4-44BC-8EC2-D41E160DFF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132" y="-2242990"/>
            <a:ext cx="6465000" cy="405220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45A53D2-E61F-4B28-94FF-42FFA6C45F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" r="68836" b="66069"/>
          <a:stretch/>
        </p:blipFill>
        <p:spPr>
          <a:xfrm flipH="1">
            <a:off x="10219619" y="5556354"/>
            <a:ext cx="1972378" cy="11987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3" name="Téglalap 42">
            <a:extLst>
              <a:ext uri="{FF2B5EF4-FFF2-40B4-BE49-F238E27FC236}">
                <a16:creationId xmlns:a16="http://schemas.microsoft.com/office/drawing/2014/main" id="{F9750D0F-4D2A-475F-BC5B-A144DF7C57C7}"/>
              </a:ext>
            </a:extLst>
          </p:cNvPr>
          <p:cNvSpPr/>
          <p:nvPr userDrawn="1"/>
        </p:nvSpPr>
        <p:spPr>
          <a:xfrm>
            <a:off x="2421047" y="4240365"/>
            <a:ext cx="2481680" cy="2333367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7" name="Téglalap 46">
            <a:extLst>
              <a:ext uri="{FF2B5EF4-FFF2-40B4-BE49-F238E27FC236}">
                <a16:creationId xmlns:a16="http://schemas.microsoft.com/office/drawing/2014/main" id="{878DDB89-4F37-40B8-8498-E1F9011D05EE}"/>
              </a:ext>
            </a:extLst>
          </p:cNvPr>
          <p:cNvSpPr/>
          <p:nvPr userDrawn="1"/>
        </p:nvSpPr>
        <p:spPr>
          <a:xfrm>
            <a:off x="4612194" y="5547033"/>
            <a:ext cx="760126" cy="104011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773DF78E-A936-4CA5-8512-FB83911E481C}"/>
              </a:ext>
            </a:extLst>
          </p:cNvPr>
          <p:cNvGrpSpPr/>
          <p:nvPr userDrawn="1"/>
        </p:nvGrpSpPr>
        <p:grpSpPr>
          <a:xfrm>
            <a:off x="3452553" y="533400"/>
            <a:ext cx="7753255" cy="5791200"/>
            <a:chOff x="1209769" y="533400"/>
            <a:chExt cx="7753255" cy="5791200"/>
          </a:xfrm>
        </p:grpSpPr>
        <p:pic>
          <p:nvPicPr>
            <p:cNvPr id="11" name="Kép 10">
              <a:extLst>
                <a:ext uri="{FF2B5EF4-FFF2-40B4-BE49-F238E27FC236}">
                  <a16:creationId xmlns:a16="http://schemas.microsoft.com/office/drawing/2014/main" id="{1D585E30-2DBF-4428-9344-29D4BF9BF42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001"/>
            <a:stretch/>
          </p:blipFill>
          <p:spPr>
            <a:xfrm>
              <a:off x="3605213" y="938212"/>
              <a:ext cx="1743490" cy="4981575"/>
            </a:xfrm>
            <a:prstGeom prst="rect">
              <a:avLst/>
            </a:prstGeom>
          </p:spPr>
        </p:pic>
        <p:pic>
          <p:nvPicPr>
            <p:cNvPr id="13" name="Kép 12">
              <a:extLst>
                <a:ext uri="{FF2B5EF4-FFF2-40B4-BE49-F238E27FC236}">
                  <a16:creationId xmlns:a16="http://schemas.microsoft.com/office/drawing/2014/main" id="{FFE3CB78-932C-4C24-B554-0E438081F38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973"/>
            <a:stretch/>
          </p:blipFill>
          <p:spPr>
            <a:xfrm>
              <a:off x="3200400" y="533400"/>
              <a:ext cx="2260151" cy="5791200"/>
            </a:xfrm>
            <a:prstGeom prst="rect">
              <a:avLst/>
            </a:prstGeom>
          </p:spPr>
        </p:pic>
        <p:pic>
          <p:nvPicPr>
            <p:cNvPr id="15" name="Kép 14">
              <a:extLst>
                <a:ext uri="{FF2B5EF4-FFF2-40B4-BE49-F238E27FC236}">
                  <a16:creationId xmlns:a16="http://schemas.microsoft.com/office/drawing/2014/main" id="{C9E6B52A-C11E-441F-A9B6-EB0E15CDEBB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96"/>
            <a:stretch/>
          </p:blipFill>
          <p:spPr>
            <a:xfrm>
              <a:off x="5591173" y="561975"/>
              <a:ext cx="3371851" cy="5734050"/>
            </a:xfrm>
            <a:prstGeom prst="rect">
              <a:avLst/>
            </a:prstGeom>
          </p:spPr>
        </p:pic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D3CD0029-3CA1-4A02-A05C-07AF0F54CC9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57"/>
            <a:stretch/>
          </p:blipFill>
          <p:spPr>
            <a:xfrm>
              <a:off x="5437631" y="962025"/>
              <a:ext cx="3125343" cy="4933950"/>
            </a:xfrm>
            <a:prstGeom prst="rect">
              <a:avLst/>
            </a:prstGeom>
          </p:spPr>
        </p:pic>
        <p:pic>
          <p:nvPicPr>
            <p:cNvPr id="19" name="Kép 18">
              <a:extLst>
                <a:ext uri="{FF2B5EF4-FFF2-40B4-BE49-F238E27FC236}">
                  <a16:creationId xmlns:a16="http://schemas.microsoft.com/office/drawing/2014/main" id="{41336206-4949-4F97-B3C5-83B4556E676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49"/>
            <a:stretch/>
          </p:blipFill>
          <p:spPr>
            <a:xfrm>
              <a:off x="5231320" y="1347787"/>
              <a:ext cx="2924175" cy="4162425"/>
            </a:xfrm>
            <a:prstGeom prst="rect">
              <a:avLst/>
            </a:prstGeom>
          </p:spPr>
        </p:pic>
        <p:pic>
          <p:nvPicPr>
            <p:cNvPr id="21" name="Kép 20">
              <a:extLst>
                <a:ext uri="{FF2B5EF4-FFF2-40B4-BE49-F238E27FC236}">
                  <a16:creationId xmlns:a16="http://schemas.microsoft.com/office/drawing/2014/main" id="{8DA9372D-28BE-4E4C-89D3-DFEC22C8590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10"/>
            <a:stretch/>
          </p:blipFill>
          <p:spPr>
            <a:xfrm>
              <a:off x="5037581" y="1743075"/>
              <a:ext cx="2744344" cy="3371850"/>
            </a:xfrm>
            <a:prstGeom prst="rect">
              <a:avLst/>
            </a:prstGeom>
          </p:spPr>
        </p:pic>
        <p:sp>
          <p:nvSpPr>
            <p:cNvPr id="23" name="Téglalap 22">
              <a:extLst>
                <a:ext uri="{FF2B5EF4-FFF2-40B4-BE49-F238E27FC236}">
                  <a16:creationId xmlns:a16="http://schemas.microsoft.com/office/drawing/2014/main" id="{C3B8D7F0-96CC-45DB-9CB2-00704C2E119C}"/>
                </a:ext>
              </a:extLst>
            </p:cNvPr>
            <p:cNvSpPr/>
            <p:nvPr userDrawn="1"/>
          </p:nvSpPr>
          <p:spPr>
            <a:xfrm>
              <a:off x="2515315" y="2775308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5" name="Szövegdoboz 24">
              <a:extLst>
                <a:ext uri="{FF2B5EF4-FFF2-40B4-BE49-F238E27FC236}">
                  <a16:creationId xmlns:a16="http://schemas.microsoft.com/office/drawing/2014/main" id="{FD3DE45E-FB08-4120-B4CF-6E371AACEE60}"/>
                </a:ext>
              </a:extLst>
            </p:cNvPr>
            <p:cNvSpPr txBox="1"/>
            <p:nvPr userDrawn="1"/>
          </p:nvSpPr>
          <p:spPr>
            <a:xfrm>
              <a:off x="1209769" y="2775308"/>
              <a:ext cx="2328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err="1"/>
                <a:t>Warehouse</a:t>
              </a:r>
              <a:r>
                <a:rPr lang="hu-HU" dirty="0"/>
                <a:t> management</a:t>
              </a:r>
            </a:p>
          </p:txBody>
        </p:sp>
        <p:pic>
          <p:nvPicPr>
            <p:cNvPr id="27" name="Kép 26">
              <a:extLst>
                <a:ext uri="{FF2B5EF4-FFF2-40B4-BE49-F238E27FC236}">
                  <a16:creationId xmlns:a16="http://schemas.microsoft.com/office/drawing/2014/main" id="{7E21433E-E505-4D8B-9C3C-5AAF41FCEC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27" y="3138156"/>
              <a:ext cx="228600" cy="228600"/>
            </a:xfrm>
            <a:prstGeom prst="rect">
              <a:avLst/>
            </a:prstGeom>
          </p:spPr>
        </p:pic>
        <p:pic>
          <p:nvPicPr>
            <p:cNvPr id="29" name="Kép 28">
              <a:extLst>
                <a:ext uri="{FF2B5EF4-FFF2-40B4-BE49-F238E27FC236}">
                  <a16:creationId xmlns:a16="http://schemas.microsoft.com/office/drawing/2014/main" id="{264A63BE-ED03-4F7A-B7F2-C9BE5C12716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181"/>
            <a:stretch/>
          </p:blipFill>
          <p:spPr>
            <a:xfrm>
              <a:off x="4395788" y="1728787"/>
              <a:ext cx="571894" cy="3400425"/>
            </a:xfrm>
            <a:prstGeom prst="rect">
              <a:avLst/>
            </a:prstGeom>
          </p:spPr>
        </p:pic>
        <p:pic>
          <p:nvPicPr>
            <p:cNvPr id="31" name="Kép 30">
              <a:extLst>
                <a:ext uri="{FF2B5EF4-FFF2-40B4-BE49-F238E27FC236}">
                  <a16:creationId xmlns:a16="http://schemas.microsoft.com/office/drawing/2014/main" id="{1F29385C-CB18-452C-B6D5-BB2745E84EA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601"/>
            <a:stretch/>
          </p:blipFill>
          <p:spPr>
            <a:xfrm>
              <a:off x="4014788" y="1347787"/>
              <a:ext cx="1098856" cy="4162425"/>
            </a:xfrm>
            <a:prstGeom prst="rect">
              <a:avLst/>
            </a:prstGeom>
          </p:spPr>
        </p:pic>
        <p:sp>
          <p:nvSpPr>
            <p:cNvPr id="33" name="Téglalap 32">
              <a:extLst>
                <a:ext uri="{FF2B5EF4-FFF2-40B4-BE49-F238E27FC236}">
                  <a16:creationId xmlns:a16="http://schemas.microsoft.com/office/drawing/2014/main" id="{7782417D-F1D2-473C-BE13-D7E01393E445}"/>
                </a:ext>
              </a:extLst>
            </p:cNvPr>
            <p:cNvSpPr/>
            <p:nvPr userDrawn="1"/>
          </p:nvSpPr>
          <p:spPr>
            <a:xfrm>
              <a:off x="2778779" y="3317164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5" name="Szövegdoboz 34">
              <a:extLst>
                <a:ext uri="{FF2B5EF4-FFF2-40B4-BE49-F238E27FC236}">
                  <a16:creationId xmlns:a16="http://schemas.microsoft.com/office/drawing/2014/main" id="{0D65D617-A54B-4AF2-9B7F-E6964F992D18}"/>
                </a:ext>
              </a:extLst>
            </p:cNvPr>
            <p:cNvSpPr txBox="1"/>
            <p:nvPr userDrawn="1"/>
          </p:nvSpPr>
          <p:spPr>
            <a:xfrm>
              <a:off x="2086880" y="3299937"/>
              <a:ext cx="18054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Üzemi adatgyűjtés</a:t>
              </a:r>
            </a:p>
          </p:txBody>
        </p:sp>
        <p:sp>
          <p:nvSpPr>
            <p:cNvPr id="37" name="Téglalap 36">
              <a:extLst>
                <a:ext uri="{FF2B5EF4-FFF2-40B4-BE49-F238E27FC236}">
                  <a16:creationId xmlns:a16="http://schemas.microsoft.com/office/drawing/2014/main" id="{43053687-DE9C-40AE-9119-97DCB8D23DB0}"/>
                </a:ext>
              </a:extLst>
            </p:cNvPr>
            <p:cNvSpPr/>
            <p:nvPr userDrawn="1"/>
          </p:nvSpPr>
          <p:spPr>
            <a:xfrm>
              <a:off x="3212812" y="3686164"/>
              <a:ext cx="952879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9" name="Szövegdoboz 38">
              <a:extLst>
                <a:ext uri="{FF2B5EF4-FFF2-40B4-BE49-F238E27FC236}">
                  <a16:creationId xmlns:a16="http://schemas.microsoft.com/office/drawing/2014/main" id="{17B8A46B-D807-40D6-8943-B846316EED31}"/>
                </a:ext>
              </a:extLst>
            </p:cNvPr>
            <p:cNvSpPr txBox="1"/>
            <p:nvPr userDrawn="1"/>
          </p:nvSpPr>
          <p:spPr>
            <a:xfrm>
              <a:off x="3389147" y="3696339"/>
              <a:ext cx="890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 err="1"/>
                <a:t>Quality</a:t>
              </a:r>
              <a:endParaRPr lang="hu-HU" dirty="0"/>
            </a:p>
          </p:txBody>
        </p:sp>
        <p:sp>
          <p:nvSpPr>
            <p:cNvPr id="41" name="Téglalap 40">
              <a:extLst>
                <a:ext uri="{FF2B5EF4-FFF2-40B4-BE49-F238E27FC236}">
                  <a16:creationId xmlns:a16="http://schemas.microsoft.com/office/drawing/2014/main" id="{308F79D1-876B-47E7-A3B2-953AB296C62C}"/>
                </a:ext>
              </a:extLst>
            </p:cNvPr>
            <p:cNvSpPr/>
            <p:nvPr userDrawn="1"/>
          </p:nvSpPr>
          <p:spPr>
            <a:xfrm>
              <a:off x="2954844" y="4131180"/>
              <a:ext cx="1876426" cy="442360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45" name="Szövegdoboz 44">
              <a:extLst>
                <a:ext uri="{FF2B5EF4-FFF2-40B4-BE49-F238E27FC236}">
                  <a16:creationId xmlns:a16="http://schemas.microsoft.com/office/drawing/2014/main" id="{B7FDD2EE-D74A-4E48-96CB-5C7746109119}"/>
                </a:ext>
              </a:extLst>
            </p:cNvPr>
            <p:cNvSpPr txBox="1"/>
            <p:nvPr userDrawn="1"/>
          </p:nvSpPr>
          <p:spPr>
            <a:xfrm>
              <a:off x="3879754" y="4145454"/>
              <a:ext cx="873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dirty="0"/>
                <a:t>Ipar 4.0</a:t>
              </a:r>
            </a:p>
          </p:txBody>
        </p:sp>
        <p:sp>
          <p:nvSpPr>
            <p:cNvPr id="49" name="Téglalap 48">
              <a:extLst>
                <a:ext uri="{FF2B5EF4-FFF2-40B4-BE49-F238E27FC236}">
                  <a16:creationId xmlns:a16="http://schemas.microsoft.com/office/drawing/2014/main" id="{38036076-32D2-41D7-993C-A9F1942BC548}"/>
                </a:ext>
              </a:extLst>
            </p:cNvPr>
            <p:cNvSpPr/>
            <p:nvPr userDrawn="1"/>
          </p:nvSpPr>
          <p:spPr>
            <a:xfrm>
              <a:off x="4448656" y="4988861"/>
              <a:ext cx="760126" cy="1040111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51" name="Kép 50">
              <a:extLst>
                <a:ext uri="{FF2B5EF4-FFF2-40B4-BE49-F238E27FC236}">
                  <a16:creationId xmlns:a16="http://schemas.microsoft.com/office/drawing/2014/main" id="{DD182A7F-7E9F-4C22-8085-CCF19DEFA6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8591" y="2052636"/>
              <a:ext cx="2762250" cy="2752725"/>
            </a:xfrm>
            <a:prstGeom prst="rect">
              <a:avLst/>
            </a:prstGeom>
          </p:spPr>
        </p:pic>
        <p:sp>
          <p:nvSpPr>
            <p:cNvPr id="53" name="Szövegdoboz 52">
              <a:extLst>
                <a:ext uri="{FF2B5EF4-FFF2-40B4-BE49-F238E27FC236}">
                  <a16:creationId xmlns:a16="http://schemas.microsoft.com/office/drawing/2014/main" id="{A91BB22A-59EE-44D3-88B3-E94D1A03BE6E}"/>
                </a:ext>
              </a:extLst>
            </p:cNvPr>
            <p:cNvSpPr txBox="1"/>
            <p:nvPr userDrawn="1"/>
          </p:nvSpPr>
          <p:spPr>
            <a:xfrm rot="16710678">
              <a:off x="4562038" y="2908830"/>
              <a:ext cx="1144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Értékesítés</a:t>
              </a:r>
            </a:p>
          </p:txBody>
        </p:sp>
        <p:sp>
          <p:nvSpPr>
            <p:cNvPr id="55" name="Szövegdoboz 54">
              <a:extLst>
                <a:ext uri="{FF2B5EF4-FFF2-40B4-BE49-F238E27FC236}">
                  <a16:creationId xmlns:a16="http://schemas.microsoft.com/office/drawing/2014/main" id="{F3D9F218-D964-4EBE-930F-25EAE3068BFD}"/>
                </a:ext>
              </a:extLst>
            </p:cNvPr>
            <p:cNvSpPr txBox="1"/>
            <p:nvPr userDrawn="1"/>
          </p:nvSpPr>
          <p:spPr>
            <a:xfrm>
              <a:off x="5574720" y="2300002"/>
              <a:ext cx="999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Beszerzés</a:t>
              </a:r>
            </a:p>
          </p:txBody>
        </p:sp>
        <p:sp>
          <p:nvSpPr>
            <p:cNvPr id="57" name="Szövegdoboz 56">
              <a:extLst>
                <a:ext uri="{FF2B5EF4-FFF2-40B4-BE49-F238E27FC236}">
                  <a16:creationId xmlns:a16="http://schemas.microsoft.com/office/drawing/2014/main" id="{4C3B88CF-80A8-447D-BE22-A90659B20649}"/>
                </a:ext>
              </a:extLst>
            </p:cNvPr>
            <p:cNvSpPr txBox="1"/>
            <p:nvPr userDrawn="1"/>
          </p:nvSpPr>
          <p:spPr>
            <a:xfrm rot="4414610">
              <a:off x="6343243" y="3012748"/>
              <a:ext cx="12213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Konstrukció</a:t>
              </a:r>
            </a:p>
          </p:txBody>
        </p:sp>
        <p:sp>
          <p:nvSpPr>
            <p:cNvPr id="59" name="Szövegdoboz 58">
              <a:extLst>
                <a:ext uri="{FF2B5EF4-FFF2-40B4-BE49-F238E27FC236}">
                  <a16:creationId xmlns:a16="http://schemas.microsoft.com/office/drawing/2014/main" id="{E76EE01B-7545-4E33-AACE-C88ADE18F28D}"/>
                </a:ext>
              </a:extLst>
            </p:cNvPr>
            <p:cNvSpPr txBox="1"/>
            <p:nvPr userDrawn="1"/>
          </p:nvSpPr>
          <p:spPr>
            <a:xfrm rot="2516848">
              <a:off x="4927353" y="4029374"/>
              <a:ext cx="12826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Raktár, WMS</a:t>
              </a:r>
            </a:p>
          </p:txBody>
        </p:sp>
        <p:sp>
          <p:nvSpPr>
            <p:cNvPr id="61" name="Szövegdoboz 60">
              <a:extLst>
                <a:ext uri="{FF2B5EF4-FFF2-40B4-BE49-F238E27FC236}">
                  <a16:creationId xmlns:a16="http://schemas.microsoft.com/office/drawing/2014/main" id="{08020C1C-EA8A-4401-BA65-86E196114A45}"/>
                </a:ext>
              </a:extLst>
            </p:cNvPr>
            <p:cNvSpPr txBox="1"/>
            <p:nvPr userDrawn="1"/>
          </p:nvSpPr>
          <p:spPr>
            <a:xfrm rot="18536498">
              <a:off x="6201072" y="3857288"/>
              <a:ext cx="9818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dirty="0">
                  <a:solidFill>
                    <a:schemeClr val="tx1"/>
                  </a:solidFill>
                </a:rPr>
                <a:t>Gyártás</a:t>
              </a:r>
            </a:p>
          </p:txBody>
        </p:sp>
        <p:sp>
          <p:nvSpPr>
            <p:cNvPr id="63" name="Szövegdoboz 62">
              <a:extLst>
                <a:ext uri="{FF2B5EF4-FFF2-40B4-BE49-F238E27FC236}">
                  <a16:creationId xmlns:a16="http://schemas.microsoft.com/office/drawing/2014/main" id="{95DE5FB8-940B-458E-B02A-BDFF4A7B3A40}"/>
                </a:ext>
              </a:extLst>
            </p:cNvPr>
            <p:cNvSpPr txBox="1"/>
            <p:nvPr userDrawn="1"/>
          </p:nvSpPr>
          <p:spPr>
            <a:xfrm>
              <a:off x="5757586" y="3119226"/>
              <a:ext cx="8730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hu-HU" dirty="0" err="1"/>
                <a:t>Infor</a:t>
              </a:r>
              <a:r>
                <a:rPr lang="hu-HU" dirty="0"/>
                <a:t> COM</a:t>
              </a:r>
            </a:p>
          </p:txBody>
        </p:sp>
        <p:pic>
          <p:nvPicPr>
            <p:cNvPr id="65" name="Ábra 64">
              <a:extLst>
                <a:ext uri="{FF2B5EF4-FFF2-40B4-BE49-F238E27FC236}">
                  <a16:creationId xmlns:a16="http://schemas.microsoft.com/office/drawing/2014/main" id="{AC5A46D9-ECF6-4437-B78A-E8F6F7C140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381201" y="3133276"/>
              <a:ext cx="228600" cy="228600"/>
            </a:xfrm>
            <a:prstGeom prst="rect">
              <a:avLst/>
            </a:prstGeom>
          </p:spPr>
        </p:pic>
        <p:pic>
          <p:nvPicPr>
            <p:cNvPr id="69" name="Ábra 68">
              <a:extLst>
                <a:ext uri="{FF2B5EF4-FFF2-40B4-BE49-F238E27FC236}">
                  <a16:creationId xmlns:a16="http://schemas.microsoft.com/office/drawing/2014/main" id="{3816E393-D028-4A2E-BA7E-AF83C08BEC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948362" y="2819261"/>
              <a:ext cx="221243" cy="221243"/>
            </a:xfrm>
            <a:prstGeom prst="rect">
              <a:avLst/>
            </a:prstGeom>
          </p:spPr>
        </p:pic>
        <p:pic>
          <p:nvPicPr>
            <p:cNvPr id="71" name="Ábra 70">
              <a:extLst>
                <a:ext uri="{FF2B5EF4-FFF2-40B4-BE49-F238E27FC236}">
                  <a16:creationId xmlns:a16="http://schemas.microsoft.com/office/drawing/2014/main" id="{FDA8EA8F-0E78-48E3-88EA-99D88FFF1A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211472" y="3641394"/>
              <a:ext cx="216322" cy="216322"/>
            </a:xfrm>
            <a:prstGeom prst="rect">
              <a:avLst/>
            </a:prstGeom>
          </p:spPr>
        </p:pic>
        <p:pic>
          <p:nvPicPr>
            <p:cNvPr id="73" name="Ábra 72">
              <a:extLst>
                <a:ext uri="{FF2B5EF4-FFF2-40B4-BE49-F238E27FC236}">
                  <a16:creationId xmlns:a16="http://schemas.microsoft.com/office/drawing/2014/main" id="{D5F5C724-A4FB-460D-8953-269458DD91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684277" y="3646850"/>
              <a:ext cx="190777" cy="190777"/>
            </a:xfrm>
            <a:prstGeom prst="rect">
              <a:avLst/>
            </a:prstGeom>
          </p:spPr>
        </p:pic>
        <p:pic>
          <p:nvPicPr>
            <p:cNvPr id="75" name="Ábra 74">
              <a:extLst>
                <a:ext uri="{FF2B5EF4-FFF2-40B4-BE49-F238E27FC236}">
                  <a16:creationId xmlns:a16="http://schemas.microsoft.com/office/drawing/2014/main" id="{9069CFA9-CB50-4A44-BDE4-865083581C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5511417" y="3135732"/>
              <a:ext cx="211219" cy="211219"/>
            </a:xfrm>
            <a:prstGeom prst="rect">
              <a:avLst/>
            </a:prstGeom>
          </p:spPr>
        </p:pic>
      </p:grpSp>
      <p:pic>
        <p:nvPicPr>
          <p:cNvPr id="3" name="Kép 2">
            <a:extLst>
              <a:ext uri="{FF2B5EF4-FFF2-40B4-BE49-F238E27FC236}">
                <a16:creationId xmlns:a16="http://schemas.microsoft.com/office/drawing/2014/main" id="{A6616954-BAF6-4D91-BD15-0399CC3900B6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714" y="962026"/>
            <a:ext cx="2787469" cy="6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32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: alakzat 2">
            <a:extLst>
              <a:ext uri="{FF2B5EF4-FFF2-40B4-BE49-F238E27FC236}">
                <a16:creationId xmlns:a16="http://schemas.microsoft.com/office/drawing/2014/main" id="{873BC6C6-98DE-4E83-ACD7-7FB036541CE3}"/>
              </a:ext>
            </a:extLst>
          </p:cNvPr>
          <p:cNvSpPr/>
          <p:nvPr userDrawn="1"/>
        </p:nvSpPr>
        <p:spPr>
          <a:xfrm>
            <a:off x="-7512072" y="2539997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8" y="2748759"/>
            <a:ext cx="2639892" cy="1360481"/>
          </a:xfrm>
          <a:prstGeom prst="rect">
            <a:avLst/>
          </a:prstGeom>
        </p:spPr>
      </p:pic>
      <p:sp>
        <p:nvSpPr>
          <p:cNvPr id="5" name="Szabadkézi sokszög: alakzat 4">
            <a:extLst>
              <a:ext uri="{FF2B5EF4-FFF2-40B4-BE49-F238E27FC236}">
                <a16:creationId xmlns:a16="http://schemas.microsoft.com/office/drawing/2014/main" id="{3A3E072D-0A86-4BD5-86BF-4C3D55C75547}"/>
              </a:ext>
            </a:extLst>
          </p:cNvPr>
          <p:cNvSpPr/>
          <p:nvPr userDrawn="1"/>
        </p:nvSpPr>
        <p:spPr>
          <a:xfrm>
            <a:off x="-9584717" y="657612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0" name="Szabadkézi sokszög: alakzat 9">
            <a:extLst>
              <a:ext uri="{FF2B5EF4-FFF2-40B4-BE49-F238E27FC236}">
                <a16:creationId xmlns:a16="http://schemas.microsoft.com/office/drawing/2014/main" id="{BF952500-D35F-419C-A36B-7EF79871494A}"/>
              </a:ext>
            </a:extLst>
          </p:cNvPr>
          <p:cNvSpPr/>
          <p:nvPr userDrawn="1"/>
        </p:nvSpPr>
        <p:spPr>
          <a:xfrm>
            <a:off x="-10546080" y="4422384"/>
            <a:ext cx="11640870" cy="1778004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2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72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hlinkClick r:id="rId2"/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9137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ép 13">
            <a:extLst>
              <a:ext uri="{FF2B5EF4-FFF2-40B4-BE49-F238E27FC236}">
                <a16:creationId xmlns:a16="http://schemas.microsoft.com/office/drawing/2014/main" id="{10A7025B-DB1A-4B20-9A29-91D8AD5C6A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9" t="-2132" r="50132" b="82961"/>
          <a:stretch/>
        </p:blipFill>
        <p:spPr>
          <a:xfrm>
            <a:off x="-82503" y="786810"/>
            <a:ext cx="6005343" cy="2863028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83E0BC62-300F-4D5C-B98C-4553444E80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4" t="16966" r="25255" b="60627"/>
          <a:stretch/>
        </p:blipFill>
        <p:spPr>
          <a:xfrm>
            <a:off x="5965371" y="3614057"/>
            <a:ext cx="6400800" cy="3289883"/>
          </a:xfrm>
          <a:prstGeom prst="rect">
            <a:avLst/>
          </a:prstGeom>
        </p:spPr>
      </p:pic>
      <p:sp>
        <p:nvSpPr>
          <p:cNvPr id="21" name="Téglalap 20">
            <a:extLst>
              <a:ext uri="{FF2B5EF4-FFF2-40B4-BE49-F238E27FC236}">
                <a16:creationId xmlns:a16="http://schemas.microsoft.com/office/drawing/2014/main" id="{AF203760-5421-40C7-8BA4-52381D8B6926}"/>
              </a:ext>
            </a:extLst>
          </p:cNvPr>
          <p:cNvSpPr/>
          <p:nvPr userDrawn="1"/>
        </p:nvSpPr>
        <p:spPr>
          <a:xfrm>
            <a:off x="5816003" y="1105167"/>
            <a:ext cx="6550168" cy="2576568"/>
          </a:xfrm>
          <a:prstGeom prst="rect">
            <a:avLst/>
          </a:prstGeom>
          <a:solidFill>
            <a:srgbClr val="6796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017DB052-0D17-46B3-A3EF-EDFE6D1454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t="17122" r="50228" b="60670"/>
          <a:stretch/>
        </p:blipFill>
        <p:spPr>
          <a:xfrm>
            <a:off x="-39972" y="3649837"/>
            <a:ext cx="6005343" cy="3254103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8CF3B53C-8E7D-4B58-B486-C26E37885E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47708" t="1033" r="-1937" b="55547"/>
          <a:stretch/>
        </p:blipFill>
        <p:spPr>
          <a:xfrm>
            <a:off x="5816010" y="1196128"/>
            <a:ext cx="6560794" cy="2485607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74857E40-304A-4669-9639-ECC74B2C90E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1971" y="1105167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086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7E8373D0-54AA-44F4-8D69-9D6EA3589EE1}"/>
              </a:ext>
            </a:extLst>
          </p:cNvPr>
          <p:cNvSpPr txBox="1"/>
          <p:nvPr userDrawn="1"/>
        </p:nvSpPr>
        <p:spPr>
          <a:xfrm>
            <a:off x="43850" y="-459868"/>
            <a:ext cx="83602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2500" b="1" kern="0" spc="-1000" baseline="0" dirty="0">
                <a:solidFill>
                  <a:schemeClr val="bg2">
                    <a:lumMod val="10000"/>
                  </a:schemeClr>
                </a:solidFill>
              </a:rPr>
              <a:t>Csoport</a:t>
            </a:r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2337564" y="2101931"/>
            <a:ext cx="3502663" cy="4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 helye 24">
            <a:extLst>
              <a:ext uri="{FF2B5EF4-FFF2-40B4-BE49-F238E27FC236}">
                <a16:creationId xmlns:a16="http://schemas.microsoft.com/office/drawing/2014/main" id="{4244FABD-9BA5-4063-B384-4CDA6DA44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2674" y="3851470"/>
            <a:ext cx="5051835" cy="7954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Köszönöm a figyelmet!</a:t>
            </a:r>
          </a:p>
        </p:txBody>
      </p:sp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1FD50718-ED5F-4922-BDBD-2DBE52673B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9" y="5251019"/>
            <a:ext cx="1918067" cy="98848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8995F27-7B68-4072-AC0E-26ACA7881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/>
          <a:stretch/>
        </p:blipFill>
        <p:spPr>
          <a:xfrm>
            <a:off x="2305775" y="1731657"/>
            <a:ext cx="3670013" cy="1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71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Ábra 2">
            <a:extLst>
              <a:ext uri="{FF2B5EF4-FFF2-40B4-BE49-F238E27FC236}">
                <a16:creationId xmlns:a16="http://schemas.microsoft.com/office/drawing/2014/main" id="{7F03E579-357E-4C68-A440-EE55AB400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8BA1C5F-5270-486D-95B4-A371C37329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CFA7975-0CAA-4E91-B69D-5229FE168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C31687B-B1E6-4718-AD95-02C91AE04C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0" name="Szöveg helye 21">
            <a:extLst>
              <a:ext uri="{FF2B5EF4-FFF2-40B4-BE49-F238E27FC236}">
                <a16:creationId xmlns:a16="http://schemas.microsoft.com/office/drawing/2014/main" id="{720AC345-E523-41B0-82BA-E5011F1AC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11" name="Picture 8" descr="Képtalálat a következőre: „L-mobile”">
            <a:extLst>
              <a:ext uri="{FF2B5EF4-FFF2-40B4-BE49-F238E27FC236}">
                <a16:creationId xmlns:a16="http://schemas.microsoft.com/office/drawing/2014/main" id="{C72F2329-9AD1-4FB7-91BF-821F7AFC5F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éptalálat a következőre: „danubisoft logo”">
            <a:extLst>
              <a:ext uri="{FF2B5EF4-FFF2-40B4-BE49-F238E27FC236}">
                <a16:creationId xmlns:a16="http://schemas.microsoft.com/office/drawing/2014/main" id="{8933DAA5-6A84-445B-8417-C71AFA3691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BF8B04D-8F35-46B6-B7E5-5FF7F448659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1BBA3D9C-3034-4148-8A60-03571FC2FDD9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15" name="Szövegdoboz 14">
              <a:extLst>
                <a:ext uri="{FF2B5EF4-FFF2-40B4-BE49-F238E27FC236}">
                  <a16:creationId xmlns:a16="http://schemas.microsoft.com/office/drawing/2014/main" id="{173DEE6D-6FEC-441C-8EFC-BFF85589E4FF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8" name="Téglalap 7">
              <a:extLst>
                <a:ext uri="{FF2B5EF4-FFF2-40B4-BE49-F238E27FC236}">
                  <a16:creationId xmlns:a16="http://schemas.microsoft.com/office/drawing/2014/main" id="{69D9A73C-4A47-428E-8A7F-5EB63E3E547F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40D52AAC-99E2-431E-8788-F46FEE569D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2618" y="145445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6328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1485901" y="1677947"/>
            <a:ext cx="4876800" cy="71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23" name="Ábra 22">
            <a:extLst>
              <a:ext uri="{FF2B5EF4-FFF2-40B4-BE49-F238E27FC236}">
                <a16:creationId xmlns:a16="http://schemas.microsoft.com/office/drawing/2014/main" id="{0090A5BB-F44F-492E-9884-10E6810DE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1" name="Szöveg helye 21">
            <a:extLst>
              <a:ext uri="{FF2B5EF4-FFF2-40B4-BE49-F238E27FC236}">
                <a16:creationId xmlns:a16="http://schemas.microsoft.com/office/drawing/2014/main" id="{BE3A3AD6-BC6F-498A-9E44-AC479724A1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Picture 8" descr="Képtalálat a következőre: „L-mobile”">
            <a:extLst>
              <a:ext uri="{FF2B5EF4-FFF2-40B4-BE49-F238E27FC236}">
                <a16:creationId xmlns:a16="http://schemas.microsoft.com/office/drawing/2014/main" id="{78FAF767-6B61-4714-8443-AFD9774C16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Képtalálat a következőre: „danubisoft logo”">
            <a:extLst>
              <a:ext uri="{FF2B5EF4-FFF2-40B4-BE49-F238E27FC236}">
                <a16:creationId xmlns:a16="http://schemas.microsoft.com/office/drawing/2014/main" id="{B624AB59-C162-4580-934B-8CDF2140C6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E282847-F993-4989-A0EB-9B7FC0B7A64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20" name="Csoportba foglalás 19">
            <a:extLst>
              <a:ext uri="{FF2B5EF4-FFF2-40B4-BE49-F238E27FC236}">
                <a16:creationId xmlns:a16="http://schemas.microsoft.com/office/drawing/2014/main" id="{139415AA-CC36-46ED-A7E0-915BE40BF997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22" name="Szövegdoboz 21">
              <a:extLst>
                <a:ext uri="{FF2B5EF4-FFF2-40B4-BE49-F238E27FC236}">
                  <a16:creationId xmlns:a16="http://schemas.microsoft.com/office/drawing/2014/main" id="{879E2E4B-AA40-45F7-A936-0B0838F25EB9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24" name="Téglalap 23">
              <a:extLst>
                <a:ext uri="{FF2B5EF4-FFF2-40B4-BE49-F238E27FC236}">
                  <a16:creationId xmlns:a16="http://schemas.microsoft.com/office/drawing/2014/main" id="{12B0F5EC-9230-4910-A5CB-8C9A01ED139D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26" name="Kép 25">
              <a:extLst>
                <a:ext uri="{FF2B5EF4-FFF2-40B4-BE49-F238E27FC236}">
                  <a16:creationId xmlns:a16="http://schemas.microsoft.com/office/drawing/2014/main" id="{9D7C4F43-844C-4DFA-AE59-E0C85663E5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5997" y="146820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5792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is bemutatkozó HU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Kép 19">
            <a:extLst>
              <a:ext uri="{FF2B5EF4-FFF2-40B4-BE49-F238E27FC236}">
                <a16:creationId xmlns:a16="http://schemas.microsoft.com/office/drawing/2014/main" id="{C366F966-29AF-448A-B83C-CB4B2FE49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5825" y="-652464"/>
            <a:ext cx="8162926" cy="8162926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413C28-6506-4091-A937-DC7C61297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54" y="1352785"/>
            <a:ext cx="6210300" cy="6210300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7FF7E056-5806-4ACD-BA3E-5C0E154896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0695" y="-1751474"/>
            <a:ext cx="10378876" cy="10378876"/>
          </a:xfrm>
          <a:prstGeom prst="rect">
            <a:avLst/>
          </a:prstGeom>
        </p:spPr>
      </p:pic>
      <p:sp>
        <p:nvSpPr>
          <p:cNvPr id="22" name="Szöveg helye 21">
            <a:extLst>
              <a:ext uri="{FF2B5EF4-FFF2-40B4-BE49-F238E27FC236}">
                <a16:creationId xmlns:a16="http://schemas.microsoft.com/office/drawing/2014/main" id="{5E28BFFE-3CDB-4F27-82E7-F1E20DAB05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84900" y="863600"/>
            <a:ext cx="5232400" cy="4914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2582FD09-BB55-4BA4-81E8-38C6B65295D7}"/>
              </a:ext>
            </a:extLst>
          </p:cNvPr>
          <p:cNvSpPr txBox="1"/>
          <p:nvPr userDrawn="1"/>
        </p:nvSpPr>
        <p:spPr>
          <a:xfrm>
            <a:off x="3660656" y="4243529"/>
            <a:ext cx="28415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13800" b="1" dirty="0">
                <a:solidFill>
                  <a:schemeClr val="bg1"/>
                </a:solidFill>
              </a:rPr>
              <a:t>év</a:t>
            </a: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2FC89663-FC4F-4B24-8319-07088257F2B7}"/>
              </a:ext>
            </a:extLst>
          </p:cNvPr>
          <p:cNvSpPr txBox="1"/>
          <p:nvPr userDrawn="1"/>
        </p:nvSpPr>
        <p:spPr>
          <a:xfrm>
            <a:off x="2466849" y="3370537"/>
            <a:ext cx="2841522" cy="1535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Több,</a:t>
            </a:r>
          </a:p>
          <a:p>
            <a:pPr>
              <a:lnSpc>
                <a:spcPts val="5600"/>
              </a:lnSpc>
              <a:spcAft>
                <a:spcPts val="0"/>
              </a:spcAft>
            </a:pPr>
            <a:r>
              <a:rPr lang="hu-HU" sz="7200" b="1" spc="-300" dirty="0">
                <a:solidFill>
                  <a:schemeClr val="bg1"/>
                </a:solidFill>
              </a:rPr>
              <a:t>mint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E0E0BDC5-9F91-4E58-B966-650AC6DD755D}"/>
              </a:ext>
            </a:extLst>
          </p:cNvPr>
          <p:cNvSpPr txBox="1"/>
          <p:nvPr userDrawn="1"/>
        </p:nvSpPr>
        <p:spPr>
          <a:xfrm>
            <a:off x="3910152" y="1543868"/>
            <a:ext cx="284152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3900" b="1" kern="0" spc="-3000" baseline="0" dirty="0">
                <a:solidFill>
                  <a:srgbClr val="E7E6E6"/>
                </a:solidFill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581248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vex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4" y="-2246291"/>
            <a:ext cx="8886825" cy="5353050"/>
          </a:xfrm>
          <a:prstGeom prst="rect">
            <a:avLst/>
          </a:prstGeom>
        </p:spPr>
      </p:pic>
      <p:pic>
        <p:nvPicPr>
          <p:cNvPr id="30" name="Kép 29">
            <a:extLst>
              <a:ext uri="{FF2B5EF4-FFF2-40B4-BE49-F238E27FC236}">
                <a16:creationId xmlns:a16="http://schemas.microsoft.com/office/drawing/2014/main" id="{9160EB21-7026-4BE2-B79B-9899DB521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989" y="267663"/>
            <a:ext cx="3800475" cy="5581650"/>
          </a:xfrm>
          <a:prstGeom prst="rect">
            <a:avLst/>
          </a:prstGeom>
        </p:spPr>
      </p:pic>
      <p:pic>
        <p:nvPicPr>
          <p:cNvPr id="26" name="Kép 25">
            <a:extLst>
              <a:ext uri="{FF2B5EF4-FFF2-40B4-BE49-F238E27FC236}">
                <a16:creationId xmlns:a16="http://schemas.microsoft.com/office/drawing/2014/main" id="{24789E8D-23A4-4565-8B12-50AB956BB7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78" y="1303649"/>
            <a:ext cx="7858125" cy="35718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6386" y="2068728"/>
            <a:ext cx="9525" cy="942975"/>
          </a:xfrm>
          <a:prstGeom prst="rect">
            <a:avLst/>
          </a:prstGeom>
        </p:spPr>
      </p:pic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99535" y="3017411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C6C7E1C-69E5-44AC-8E22-1490CA9245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16" y="2507614"/>
            <a:ext cx="3162300" cy="316230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8A289F8-DBA6-4393-B8E3-C2BE109E6B6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427" y="2834640"/>
            <a:ext cx="2835274" cy="283527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38034A8D-2D7A-473D-95F9-5B553E2F47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3660139"/>
            <a:ext cx="2000250" cy="200977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E6647AE8-733C-47EB-A58B-3309A7319BC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35" y="3212464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1" y="4709314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32" name="Kép 31">
            <a:hlinkClick r:id="rId14"/>
            <a:extLst>
              <a:ext uri="{FF2B5EF4-FFF2-40B4-BE49-F238E27FC236}">
                <a16:creationId xmlns:a16="http://schemas.microsoft.com/office/drawing/2014/main" id="{AD823AEC-C73D-413C-8A85-E9C5D58EC38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6" y="5240910"/>
            <a:ext cx="8886825" cy="1363360"/>
          </a:xfrm>
          <a:prstGeom prst="rect">
            <a:avLst/>
          </a:prstGeom>
        </p:spPr>
      </p:pic>
      <p:sp>
        <p:nvSpPr>
          <p:cNvPr id="31" name="Szöveg helye 57">
            <a:extLst>
              <a:ext uri="{FF2B5EF4-FFF2-40B4-BE49-F238E27FC236}">
                <a16:creationId xmlns:a16="http://schemas.microsoft.com/office/drawing/2014/main" id="{5B5F7348-1917-4C2D-8F0A-0E2C9CFEA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100 fő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DBB812CE-E170-4DEF-851E-348F16961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4666C545-1A04-4E83-97AA-5BAB2FC7D8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430+</a:t>
            </a:r>
          </a:p>
        </p:txBody>
      </p:sp>
      <p:sp>
        <p:nvSpPr>
          <p:cNvPr id="39" name="Szöveg helye 57">
            <a:extLst>
              <a:ext uri="{FF2B5EF4-FFF2-40B4-BE49-F238E27FC236}">
                <a16:creationId xmlns:a16="http://schemas.microsoft.com/office/drawing/2014/main" id="{DE735808-0265-4E47-97A1-6A4FA0E9A0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Magyarországon</a:t>
            </a:r>
          </a:p>
        </p:txBody>
      </p:sp>
      <p:sp>
        <p:nvSpPr>
          <p:cNvPr id="41" name="Szöveg helye 57">
            <a:extLst>
              <a:ext uri="{FF2B5EF4-FFF2-40B4-BE49-F238E27FC236}">
                <a16:creationId xmlns:a16="http://schemas.microsoft.com/office/drawing/2014/main" id="{8DC3C117-9FDE-4965-B891-3DBAFD525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 Milliárd Ft</a:t>
            </a:r>
          </a:p>
        </p:txBody>
      </p:sp>
      <p:sp>
        <p:nvSpPr>
          <p:cNvPr id="43" name="Szöveg helye 57">
            <a:extLst>
              <a:ext uri="{FF2B5EF4-FFF2-40B4-BE49-F238E27FC236}">
                <a16:creationId xmlns:a16="http://schemas.microsoft.com/office/drawing/2014/main" id="{7F04A498-57F0-41D3-B91B-FCF181800D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éves forgalom</a:t>
            </a:r>
          </a:p>
        </p:txBody>
      </p:sp>
      <p:sp>
        <p:nvSpPr>
          <p:cNvPr id="45" name="Szöveg helye 57">
            <a:extLst>
              <a:ext uri="{FF2B5EF4-FFF2-40B4-BE49-F238E27FC236}">
                <a16:creationId xmlns:a16="http://schemas.microsoft.com/office/drawing/2014/main" id="{14E8BF6A-AF62-4A65-8EBB-7B535EF904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47" name="Szöveg helye 57">
            <a:extLst>
              <a:ext uri="{FF2B5EF4-FFF2-40B4-BE49-F238E27FC236}">
                <a16:creationId xmlns:a16="http://schemas.microsoft.com/office/drawing/2014/main" id="{EAC91AD1-70BD-42D5-AB13-DEC28E638C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1994 óta</a:t>
            </a:r>
          </a:p>
        </p:txBody>
      </p:sp>
    </p:spTree>
    <p:extLst>
      <p:ext uri="{BB962C8B-B14F-4D97-AF65-F5344CB8AC3E}">
        <p14:creationId xmlns:p14="http://schemas.microsoft.com/office/powerpoint/2010/main" val="3267052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rvexGgrou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BBAC40A5-1491-4832-9601-4818E9F3DBE8}"/>
              </a:ext>
            </a:extLst>
          </p:cNvPr>
          <p:cNvSpPr/>
          <p:nvPr userDrawn="1"/>
        </p:nvSpPr>
        <p:spPr>
          <a:xfrm>
            <a:off x="-61877" y="-110003"/>
            <a:ext cx="12320337" cy="1230659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: alakzat 10">
            <a:extLst>
              <a:ext uri="{FF2B5EF4-FFF2-40B4-BE49-F238E27FC236}">
                <a16:creationId xmlns:a16="http://schemas.microsoft.com/office/drawing/2014/main" id="{429D7023-8175-409A-8CA2-74B86917588D}"/>
              </a:ext>
            </a:extLst>
          </p:cNvPr>
          <p:cNvSpPr/>
          <p:nvPr userDrawn="1"/>
        </p:nvSpPr>
        <p:spPr>
          <a:xfrm rot="16200000">
            <a:off x="-708742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2" name="Szabadkézi sokszög: alakzat 11">
            <a:extLst>
              <a:ext uri="{FF2B5EF4-FFF2-40B4-BE49-F238E27FC236}">
                <a16:creationId xmlns:a16="http://schemas.microsoft.com/office/drawing/2014/main" id="{BD29C3D5-A213-482C-8911-A1166B35FAB0}"/>
              </a:ext>
            </a:extLst>
          </p:cNvPr>
          <p:cNvSpPr/>
          <p:nvPr userDrawn="1"/>
        </p:nvSpPr>
        <p:spPr>
          <a:xfrm rot="16200000">
            <a:off x="266614" y="63984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3" name="Szabadkézi sokszög: alakzat 12">
            <a:extLst>
              <a:ext uri="{FF2B5EF4-FFF2-40B4-BE49-F238E27FC236}">
                <a16:creationId xmlns:a16="http://schemas.microsoft.com/office/drawing/2014/main" id="{58DC9F00-26D8-4FEA-8CF5-70D3C1C4D74E}"/>
              </a:ext>
            </a:extLst>
          </p:cNvPr>
          <p:cNvSpPr/>
          <p:nvPr userDrawn="1"/>
        </p:nvSpPr>
        <p:spPr>
          <a:xfrm rot="16200000">
            <a:off x="-221064" y="32313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14D8302-1F00-4A04-B23B-EFA146E906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8" y="244433"/>
            <a:ext cx="1507028" cy="776654"/>
          </a:xfrm>
          <a:prstGeom prst="rect">
            <a:avLst/>
          </a:prstGeom>
        </p:spPr>
      </p:pic>
      <p:sp>
        <p:nvSpPr>
          <p:cNvPr id="15" name="Szabadkézi sokszög: alakzat 14">
            <a:extLst>
              <a:ext uri="{FF2B5EF4-FFF2-40B4-BE49-F238E27FC236}">
                <a16:creationId xmlns:a16="http://schemas.microsoft.com/office/drawing/2014/main" id="{54B40AE5-562D-4596-96B1-82990D0C054B}"/>
              </a:ext>
            </a:extLst>
          </p:cNvPr>
          <p:cNvSpPr/>
          <p:nvPr userDrawn="1"/>
        </p:nvSpPr>
        <p:spPr>
          <a:xfrm rot="16200000">
            <a:off x="9623978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7" name="Szabadkézi sokszög: alakzat 16">
            <a:extLst>
              <a:ext uri="{FF2B5EF4-FFF2-40B4-BE49-F238E27FC236}">
                <a16:creationId xmlns:a16="http://schemas.microsoft.com/office/drawing/2014/main" id="{345D8996-9CD9-4A9E-8FED-9065232AFB58}"/>
              </a:ext>
            </a:extLst>
          </p:cNvPr>
          <p:cNvSpPr/>
          <p:nvPr userDrawn="1"/>
        </p:nvSpPr>
        <p:spPr>
          <a:xfrm rot="16200000">
            <a:off x="10599334" y="7223521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  <p:sp>
        <p:nvSpPr>
          <p:cNvPr id="19" name="Szabadkézi sokszög: alakzat 18">
            <a:extLst>
              <a:ext uri="{FF2B5EF4-FFF2-40B4-BE49-F238E27FC236}">
                <a16:creationId xmlns:a16="http://schemas.microsoft.com/office/drawing/2014/main" id="{7D80B902-813E-4DD6-9C59-2D8F7ECA2398}"/>
              </a:ext>
            </a:extLst>
          </p:cNvPr>
          <p:cNvSpPr/>
          <p:nvPr userDrawn="1"/>
        </p:nvSpPr>
        <p:spPr>
          <a:xfrm rot="16200000">
            <a:off x="10111656" y="6906813"/>
            <a:ext cx="2385692" cy="364386"/>
          </a:xfrm>
          <a:custGeom>
            <a:avLst/>
            <a:gdLst>
              <a:gd name="connsiteX0" fmla="*/ 182193 w 2385692"/>
              <a:gd name="connsiteY0" fmla="*/ 0 h 364386"/>
              <a:gd name="connsiteX1" fmla="*/ 182203 w 2385692"/>
              <a:gd name="connsiteY1" fmla="*/ 1 h 364386"/>
              <a:gd name="connsiteX2" fmla="*/ 2203489 w 2385692"/>
              <a:gd name="connsiteY2" fmla="*/ 1 h 364386"/>
              <a:gd name="connsiteX3" fmla="*/ 2203499 w 2385692"/>
              <a:gd name="connsiteY3" fmla="*/ 0 h 364386"/>
              <a:gd name="connsiteX4" fmla="*/ 2385692 w 2385692"/>
              <a:gd name="connsiteY4" fmla="*/ 182193 h 364386"/>
              <a:gd name="connsiteX5" fmla="*/ 2203499 w 2385692"/>
              <a:gd name="connsiteY5" fmla="*/ 364386 h 364386"/>
              <a:gd name="connsiteX6" fmla="*/ 182193 w 2385692"/>
              <a:gd name="connsiteY6" fmla="*/ 364386 h 364386"/>
              <a:gd name="connsiteX7" fmla="*/ 0 w 2385692"/>
              <a:gd name="connsiteY7" fmla="*/ 182193 h 364386"/>
              <a:gd name="connsiteX8" fmla="*/ 182193 w 2385692"/>
              <a:gd name="connsiteY8" fmla="*/ 0 h 364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692" h="364386">
                <a:moveTo>
                  <a:pt x="182193" y="0"/>
                </a:moveTo>
                <a:lnTo>
                  <a:pt x="182203" y="1"/>
                </a:lnTo>
                <a:lnTo>
                  <a:pt x="2203489" y="1"/>
                </a:lnTo>
                <a:lnTo>
                  <a:pt x="2203499" y="0"/>
                </a:lnTo>
                <a:cubicBezTo>
                  <a:pt x="2304121" y="0"/>
                  <a:pt x="2385692" y="81571"/>
                  <a:pt x="2385692" y="182193"/>
                </a:cubicBezTo>
                <a:cubicBezTo>
                  <a:pt x="2385692" y="282815"/>
                  <a:pt x="2304121" y="364386"/>
                  <a:pt x="2203499" y="364386"/>
                </a:cubicBezTo>
                <a:lnTo>
                  <a:pt x="182193" y="364386"/>
                </a:lnTo>
                <a:cubicBezTo>
                  <a:pt x="81571" y="364386"/>
                  <a:pt x="0" y="282815"/>
                  <a:pt x="0" y="182193"/>
                </a:cubicBezTo>
                <a:cubicBezTo>
                  <a:pt x="0" y="81571"/>
                  <a:pt x="81571" y="0"/>
                  <a:pt x="182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028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0671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 áttekintő"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Kép 63">
            <a:extLst>
              <a:ext uri="{FF2B5EF4-FFF2-40B4-BE49-F238E27FC236}">
                <a16:creationId xmlns:a16="http://schemas.microsoft.com/office/drawing/2014/main" id="{132A5733-FBA3-4BD3-94E8-CA76D48A3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78697" y="3158624"/>
            <a:ext cx="9525" cy="942975"/>
          </a:xfrm>
          <a:prstGeom prst="rect">
            <a:avLst/>
          </a:prstGeom>
        </p:spPr>
      </p:pic>
      <p:pic>
        <p:nvPicPr>
          <p:cNvPr id="50" name="Kép 49">
            <a:extLst>
              <a:ext uri="{FF2B5EF4-FFF2-40B4-BE49-F238E27FC236}">
                <a16:creationId xmlns:a16="http://schemas.microsoft.com/office/drawing/2014/main" id="{BB957D53-F504-40D7-A57B-26C39C60C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37857" y="1945875"/>
            <a:ext cx="9525" cy="942975"/>
          </a:xfrm>
          <a:prstGeom prst="rect">
            <a:avLst/>
          </a:prstGeom>
        </p:spPr>
      </p:pic>
      <p:pic>
        <p:nvPicPr>
          <p:cNvPr id="62" name="Kép 61">
            <a:extLst>
              <a:ext uri="{FF2B5EF4-FFF2-40B4-BE49-F238E27FC236}">
                <a16:creationId xmlns:a16="http://schemas.microsoft.com/office/drawing/2014/main" id="{25C2B188-A96A-4FA6-AB3E-A6CF2C839E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3105" y="3100109"/>
            <a:ext cx="9525" cy="942975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6C0F8B1C-19DC-4D94-B1BF-C21301CE2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1468" y="2229551"/>
            <a:ext cx="9525" cy="942975"/>
          </a:xfrm>
          <a:prstGeom prst="rect">
            <a:avLst/>
          </a:prstGeom>
        </p:spPr>
      </p:pic>
      <p:pic>
        <p:nvPicPr>
          <p:cNvPr id="24" name="Kép 23">
            <a:extLst>
              <a:ext uri="{FF2B5EF4-FFF2-40B4-BE49-F238E27FC236}">
                <a16:creationId xmlns:a16="http://schemas.microsoft.com/office/drawing/2014/main" id="{E5A30702-A35E-4E10-A091-3D2462102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89" y="-96293"/>
            <a:ext cx="8886825" cy="535305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087074B6-3574-4753-A951-95EE14A727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677" y="2608529"/>
            <a:ext cx="3162300" cy="3162300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F79A82C8-BEF7-4638-AB7B-6B07F9B2C4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314" y="3699376"/>
            <a:ext cx="2000250" cy="200977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3D39F81C-FDD5-4C33-865C-A4A35D2F690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02" y="2866847"/>
            <a:ext cx="2905125" cy="29051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D79B01B-8F62-439B-90DF-CF08C5504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42" y="3391863"/>
            <a:ext cx="2447925" cy="2457450"/>
          </a:xfrm>
          <a:prstGeom prst="rect">
            <a:avLst/>
          </a:prstGeom>
        </p:spPr>
      </p:pic>
      <p:sp>
        <p:nvSpPr>
          <p:cNvPr id="33" name="Téglalap 32">
            <a:extLst>
              <a:ext uri="{FF2B5EF4-FFF2-40B4-BE49-F238E27FC236}">
                <a16:creationId xmlns:a16="http://schemas.microsoft.com/office/drawing/2014/main" id="{80D2FC3B-3307-4DF7-9C35-8FD313DB4425}"/>
              </a:ext>
            </a:extLst>
          </p:cNvPr>
          <p:cNvSpPr/>
          <p:nvPr userDrawn="1"/>
        </p:nvSpPr>
        <p:spPr>
          <a:xfrm>
            <a:off x="1461671" y="5069041"/>
            <a:ext cx="9268657" cy="849548"/>
          </a:xfrm>
          <a:prstGeom prst="rect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4" name="Ellipszis 33">
            <a:extLst>
              <a:ext uri="{FF2B5EF4-FFF2-40B4-BE49-F238E27FC236}">
                <a16:creationId xmlns:a16="http://schemas.microsoft.com/office/drawing/2014/main" id="{23C7A13C-048B-447E-812E-D76A584EAD8E}"/>
              </a:ext>
            </a:extLst>
          </p:cNvPr>
          <p:cNvSpPr/>
          <p:nvPr userDrawn="1"/>
        </p:nvSpPr>
        <p:spPr>
          <a:xfrm>
            <a:off x="2659561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Ellipszis 35">
            <a:extLst>
              <a:ext uri="{FF2B5EF4-FFF2-40B4-BE49-F238E27FC236}">
                <a16:creationId xmlns:a16="http://schemas.microsoft.com/office/drawing/2014/main" id="{0DA00D28-540A-4D81-8873-3B735A0F86C3}"/>
              </a:ext>
            </a:extLst>
          </p:cNvPr>
          <p:cNvSpPr/>
          <p:nvPr userDrawn="1"/>
        </p:nvSpPr>
        <p:spPr>
          <a:xfrm>
            <a:off x="4778050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Ellipszis 37">
            <a:extLst>
              <a:ext uri="{FF2B5EF4-FFF2-40B4-BE49-F238E27FC236}">
                <a16:creationId xmlns:a16="http://schemas.microsoft.com/office/drawing/2014/main" id="{D5EE9475-2940-42BF-865A-C7027462FE24}"/>
              </a:ext>
            </a:extLst>
          </p:cNvPr>
          <p:cNvSpPr/>
          <p:nvPr userDrawn="1"/>
        </p:nvSpPr>
        <p:spPr>
          <a:xfrm>
            <a:off x="6524133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>
            <a:extLst>
              <a:ext uri="{FF2B5EF4-FFF2-40B4-BE49-F238E27FC236}">
                <a16:creationId xmlns:a16="http://schemas.microsoft.com/office/drawing/2014/main" id="{94DD3BCC-205D-4A86-801D-4088E30F0B1A}"/>
              </a:ext>
            </a:extLst>
          </p:cNvPr>
          <p:cNvSpPr/>
          <p:nvPr userDrawn="1"/>
        </p:nvSpPr>
        <p:spPr>
          <a:xfrm>
            <a:off x="8603992" y="4524199"/>
            <a:ext cx="1040010" cy="1040010"/>
          </a:xfrm>
          <a:prstGeom prst="ellipse">
            <a:avLst/>
          </a:prstGeom>
          <a:solidFill>
            <a:srgbClr val="0A2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978777DB-3D91-40B6-B44E-5E159BD9E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33" y="4743518"/>
            <a:ext cx="611764" cy="407843"/>
          </a:xfrm>
          <a:prstGeom prst="rect">
            <a:avLst/>
          </a:prstGeom>
        </p:spPr>
      </p:pic>
      <p:pic>
        <p:nvPicPr>
          <p:cNvPr id="44" name="Kép 43">
            <a:extLst>
              <a:ext uri="{FF2B5EF4-FFF2-40B4-BE49-F238E27FC236}">
                <a16:creationId xmlns:a16="http://schemas.microsoft.com/office/drawing/2014/main" id="{517D0477-36DC-4296-B507-4720A3CE40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12" y="4665026"/>
            <a:ext cx="476250" cy="476250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61AAC077-EBD0-41D1-ACA3-BDA42AF6AFA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957" y="4713211"/>
            <a:ext cx="685800" cy="438150"/>
          </a:xfrm>
          <a:prstGeom prst="rect">
            <a:avLst/>
          </a:prstGeom>
        </p:spPr>
      </p:pic>
      <p:pic>
        <p:nvPicPr>
          <p:cNvPr id="48" name="Kép 47">
            <a:extLst>
              <a:ext uri="{FF2B5EF4-FFF2-40B4-BE49-F238E27FC236}">
                <a16:creationId xmlns:a16="http://schemas.microsoft.com/office/drawing/2014/main" id="{8BC3CB61-55B4-401F-BE3A-0A9FDB1E53D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67" y="4665026"/>
            <a:ext cx="419100" cy="419100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:a16="http://schemas.microsoft.com/office/drawing/2014/main" id="{F5ED5132-33D6-494B-A51E-962D32261EA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213" y="4667338"/>
            <a:ext cx="2814916" cy="2814916"/>
          </a:xfrm>
          <a:prstGeom prst="rect">
            <a:avLst/>
          </a:prstGeom>
        </p:spPr>
      </p:pic>
      <p:sp>
        <p:nvSpPr>
          <p:cNvPr id="26" name="Szöveg helye 57">
            <a:extLst>
              <a:ext uri="{FF2B5EF4-FFF2-40B4-BE49-F238E27FC236}">
                <a16:creationId xmlns:a16="http://schemas.microsoft.com/office/drawing/2014/main" id="{9F7B78B4-6FEC-4E40-88BE-D5F5FF3E65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14756" y="1008687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17.000+</a:t>
            </a:r>
          </a:p>
        </p:txBody>
      </p:sp>
      <p:sp>
        <p:nvSpPr>
          <p:cNvPr id="27" name="Szöveg helye 57">
            <a:extLst>
              <a:ext uri="{FF2B5EF4-FFF2-40B4-BE49-F238E27FC236}">
                <a16:creationId xmlns:a16="http://schemas.microsoft.com/office/drawing/2014/main" id="{00AC75A1-6C6B-4E4C-9935-98C9A4C7F6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53046" y="1698437"/>
            <a:ext cx="1171332" cy="2885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alkalmazott</a:t>
            </a:r>
          </a:p>
        </p:txBody>
      </p:sp>
      <p:sp>
        <p:nvSpPr>
          <p:cNvPr id="28" name="Szöveg helye 57">
            <a:extLst>
              <a:ext uri="{FF2B5EF4-FFF2-40B4-BE49-F238E27FC236}">
                <a16:creationId xmlns:a16="http://schemas.microsoft.com/office/drawing/2014/main" id="{EC1FCB17-EED7-411C-A03A-1C11EF7E8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112" y="1932073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68.000</a:t>
            </a:r>
          </a:p>
        </p:txBody>
      </p:sp>
      <p:sp>
        <p:nvSpPr>
          <p:cNvPr id="29" name="Szöveg helye 57">
            <a:extLst>
              <a:ext uri="{FF2B5EF4-FFF2-40B4-BE49-F238E27FC236}">
                <a16:creationId xmlns:a16="http://schemas.microsoft.com/office/drawing/2014/main" id="{9E69A46F-A535-4A97-8DD1-9FBD6530C7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0254" y="1473091"/>
            <a:ext cx="1464730" cy="282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Országban jelen</a:t>
            </a:r>
          </a:p>
        </p:txBody>
      </p:sp>
      <p:sp>
        <p:nvSpPr>
          <p:cNvPr id="31" name="Szöveg helye 57">
            <a:extLst>
              <a:ext uri="{FF2B5EF4-FFF2-40B4-BE49-F238E27FC236}">
                <a16:creationId xmlns:a16="http://schemas.microsoft.com/office/drawing/2014/main" id="{1A54FBE9-876D-43C1-AF83-3D8479DBEF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04554" y="1942220"/>
            <a:ext cx="2411832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2,9 milliárd $</a:t>
            </a:r>
          </a:p>
        </p:txBody>
      </p:sp>
      <p:sp>
        <p:nvSpPr>
          <p:cNvPr id="32" name="Szöveg helye 57">
            <a:extLst>
              <a:ext uri="{FF2B5EF4-FFF2-40B4-BE49-F238E27FC236}">
                <a16:creationId xmlns:a16="http://schemas.microsoft.com/office/drawing/2014/main" id="{7E187A77-7CAE-45EE-AC41-949039CA9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8991" y="2651367"/>
            <a:ext cx="1401743" cy="26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 err="1"/>
              <a:t>Infor</a:t>
            </a:r>
            <a:r>
              <a:rPr lang="hu-HU" dirty="0"/>
              <a:t> forgalom</a:t>
            </a:r>
          </a:p>
        </p:txBody>
      </p:sp>
      <p:sp>
        <p:nvSpPr>
          <p:cNvPr id="35" name="Szöveg helye 57">
            <a:extLst>
              <a:ext uri="{FF2B5EF4-FFF2-40B4-BE49-F238E27FC236}">
                <a16:creationId xmlns:a16="http://schemas.microsoft.com/office/drawing/2014/main" id="{4A38BD83-893A-4E9B-8564-973AD1DFC4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20506" y="2607509"/>
            <a:ext cx="735173" cy="3082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dirty="0"/>
              <a:t>ügyfél</a:t>
            </a:r>
          </a:p>
        </p:txBody>
      </p:sp>
      <p:sp>
        <p:nvSpPr>
          <p:cNvPr id="37" name="Szöveg helye 57">
            <a:extLst>
              <a:ext uri="{FF2B5EF4-FFF2-40B4-BE49-F238E27FC236}">
                <a16:creationId xmlns:a16="http://schemas.microsoft.com/office/drawing/2014/main" id="{E6ADEE93-410A-4593-B097-04B452964A0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9855" y="761682"/>
            <a:ext cx="1682947" cy="58899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200+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CF1924B-61D7-4254-8F87-30A1F0489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3" t="17858" r="69596" b="68763"/>
          <a:stretch/>
        </p:blipFill>
        <p:spPr>
          <a:xfrm flipH="1">
            <a:off x="9058336" y="1259377"/>
            <a:ext cx="1171331" cy="52048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F1CFF7-5A9E-4207-A944-9DABA61FE2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70" t="56094" b="14785"/>
          <a:stretch/>
        </p:blipFill>
        <p:spPr>
          <a:xfrm flipH="1">
            <a:off x="260825" y="421309"/>
            <a:ext cx="2063978" cy="135855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Kép 3">
            <a:hlinkClick r:id="rId15"/>
            <a:extLst>
              <a:ext uri="{FF2B5EF4-FFF2-40B4-BE49-F238E27FC236}">
                <a16:creationId xmlns:a16="http://schemas.microsoft.com/office/drawing/2014/main" id="{9419920D-19F0-4B33-ACD6-BB13B212413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7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70263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24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EAF5EABB-E366-4B1D-95CB-A05909517A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68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97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émmegmunkálás ref.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32" name="Kép 31">
            <a:extLst>
              <a:ext uri="{FF2B5EF4-FFF2-40B4-BE49-F238E27FC236}">
                <a16:creationId xmlns:a16="http://schemas.microsoft.com/office/drawing/2014/main" id="{FC60A1BF-68A4-4C86-BCF3-70DEB033B6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68" y="-12700"/>
            <a:ext cx="10287000" cy="6858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72207C6C-4707-47D2-84F5-4A4470AB55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362" y="-1354855"/>
            <a:ext cx="10698480" cy="10698480"/>
          </a:xfrm>
          <a:prstGeom prst="rect">
            <a:avLst/>
          </a:prstGeom>
        </p:spPr>
      </p:pic>
      <p:pic>
        <p:nvPicPr>
          <p:cNvPr id="34" name="Kép 33">
            <a:extLst>
              <a:ext uri="{FF2B5EF4-FFF2-40B4-BE49-F238E27FC236}">
                <a16:creationId xmlns:a16="http://schemas.microsoft.com/office/drawing/2014/main" id="{C8069DBF-58DD-420E-9BDD-53A61037D5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75" y="2909645"/>
            <a:ext cx="4657725" cy="1209675"/>
          </a:xfrm>
          <a:prstGeom prst="rect">
            <a:avLst/>
          </a:prstGeom>
        </p:spPr>
      </p:pic>
      <p:sp>
        <p:nvSpPr>
          <p:cNvPr id="35" name="Szöveg helye 57">
            <a:extLst>
              <a:ext uri="{FF2B5EF4-FFF2-40B4-BE49-F238E27FC236}">
                <a16:creationId xmlns:a16="http://schemas.microsoft.com/office/drawing/2014/main" id="{8FEE8F44-C5E9-4A60-844D-2F83669AF8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39456" y="31602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6" name="Kép 35">
            <a:extLst>
              <a:ext uri="{FF2B5EF4-FFF2-40B4-BE49-F238E27FC236}">
                <a16:creationId xmlns:a16="http://schemas.microsoft.com/office/drawing/2014/main" id="{D5D7E30E-F12F-4735-A129-FEFBE4135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134" y="1254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30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F0F8DA0-8FD1-44FB-B72A-278D1461FFA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D6D13FF3-E53B-4D89-B6E8-652AC713A3D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CBAA3A56-B8A8-484A-ADEB-CF978C3502B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BFE4E8F9-89AA-41F9-BD5D-F8329C76A5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22" name="Kép helye 7">
            <a:extLst>
              <a:ext uri="{FF2B5EF4-FFF2-40B4-BE49-F238E27FC236}">
                <a16:creationId xmlns:a16="http://schemas.microsoft.com/office/drawing/2014/main" id="{32CA5350-86E2-4A0B-820F-14E648022F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D9767BB-F7C2-4161-B9A6-E407D61771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AD55B215-0B0D-4208-AA53-723739C48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5" name="Kép helye 7">
            <a:extLst>
              <a:ext uri="{FF2B5EF4-FFF2-40B4-BE49-F238E27FC236}">
                <a16:creationId xmlns:a16="http://schemas.microsoft.com/office/drawing/2014/main" id="{992B04A9-19D4-4495-ADAE-7EE54B40A9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26729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20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mezmegmunkál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65282F15-7255-4C1F-90A2-AC1736AEF7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89" y="0"/>
            <a:ext cx="10327341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28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96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30969E1-493E-41F1-8EF2-8BDC603E87C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6167291-2ABB-4494-A0EF-28E9FD1E381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5416D965-E429-43AD-BCB7-27AD681F813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29262172-AFC2-4119-8974-4A5C363120B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9F830D91-46EA-40E8-84E8-8CF11A0661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73077019-B40B-499F-9544-12DC9D6B5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DC9796AF-10AD-475A-AAF1-D99BDB90AAB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7778DED8-47FE-4177-ADAB-3E38F5ADFB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73111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>
            <a:extLst>
              <a:ext uri="{FF2B5EF4-FFF2-40B4-BE49-F238E27FC236}">
                <a16:creationId xmlns:a16="http://schemas.microsoft.com/office/drawing/2014/main" id="{7E8373D0-54AA-44F4-8D69-9D6EA3589EE1}"/>
              </a:ext>
            </a:extLst>
          </p:cNvPr>
          <p:cNvSpPr txBox="1"/>
          <p:nvPr userDrawn="1"/>
        </p:nvSpPr>
        <p:spPr>
          <a:xfrm>
            <a:off x="43850" y="-459868"/>
            <a:ext cx="83602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sz="22500" b="1" kern="0" spc="-1000" baseline="0" dirty="0">
                <a:solidFill>
                  <a:schemeClr val="bg2">
                    <a:lumMod val="10000"/>
                  </a:schemeClr>
                </a:solidFill>
              </a:rPr>
              <a:t>Csoport</a:t>
            </a:r>
          </a:p>
        </p:txBody>
      </p:sp>
      <p:sp>
        <p:nvSpPr>
          <p:cNvPr id="21" name="Téglalap 20">
            <a:extLst>
              <a:ext uri="{FF2B5EF4-FFF2-40B4-BE49-F238E27FC236}">
                <a16:creationId xmlns:a16="http://schemas.microsoft.com/office/drawing/2014/main" id="{325A463D-8ACE-42D4-A6D4-08414CDEFFAF}"/>
              </a:ext>
            </a:extLst>
          </p:cNvPr>
          <p:cNvSpPr/>
          <p:nvPr userDrawn="1"/>
        </p:nvSpPr>
        <p:spPr>
          <a:xfrm>
            <a:off x="2337564" y="2101931"/>
            <a:ext cx="3502663" cy="476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 helye 24">
            <a:extLst>
              <a:ext uri="{FF2B5EF4-FFF2-40B4-BE49-F238E27FC236}">
                <a16:creationId xmlns:a16="http://schemas.microsoft.com/office/drawing/2014/main" id="{4244FABD-9BA5-4063-B384-4CDA6DA44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2674" y="3851470"/>
            <a:ext cx="5051835" cy="7954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Köszönöm a figyelmet!</a:t>
            </a:r>
          </a:p>
        </p:txBody>
      </p:sp>
      <p:pic>
        <p:nvPicPr>
          <p:cNvPr id="33" name="Kép 32">
            <a:extLst>
              <a:ext uri="{FF2B5EF4-FFF2-40B4-BE49-F238E27FC236}">
                <a16:creationId xmlns:a16="http://schemas.microsoft.com/office/drawing/2014/main" id="{AC90B612-1E22-4696-9E82-04EC30FF57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F44C1884-5600-4CA3-8238-DE9D98319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37" name="Kép 36">
            <a:extLst>
              <a:ext uri="{FF2B5EF4-FFF2-40B4-BE49-F238E27FC236}">
                <a16:creationId xmlns:a16="http://schemas.microsoft.com/office/drawing/2014/main" id="{1EE3A647-5200-4011-ADBD-1D47C6AAF3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1FD50718-ED5F-4922-BDBD-2DBE52673BE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9" y="5251019"/>
            <a:ext cx="1918067" cy="98848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8995F27-7B68-4072-AC0E-26ACA7881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/>
          <a:stretch/>
        </p:blipFill>
        <p:spPr>
          <a:xfrm>
            <a:off x="2305775" y="1731657"/>
            <a:ext cx="3670013" cy="116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39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űanyag ipar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2C51072-A96D-48F4-A099-EF8894D6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61" y="0"/>
            <a:ext cx="1028700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69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12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5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Öntöde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96D7E4AB-B2C1-4AF7-84EA-FC9F831E4F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4778" y="0"/>
            <a:ext cx="10271762" cy="687459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11914382-D523-499D-83B6-04E1B5ED5E1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92586824-61AA-4499-9BFF-5DD5BCC7A0D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64C11F6-FB31-4808-93A5-6E3C7046AD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F04D48D1-C4A5-4924-833A-72CCFD95481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8595F3-49E2-4706-8ECA-3B2B4A032C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18A0D339-A068-4DF9-AF9B-6F03BFF676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7B95C9E7-000B-48F8-B3BA-73B23F04B53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1587DC95-3EC3-4E94-ACDC-7E41F2BB2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7300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7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leírás+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B57A8F6-82EB-4514-82DC-66FF795B7B3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11572C90-9D8A-4875-A8D6-8F6F04966E0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833CD7BE-9085-432D-A97A-CAF79089EB1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BD9A44C3-7437-4BAF-AC66-AA06AC04565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16" name="Kép helye 7">
            <a:extLst>
              <a:ext uri="{FF2B5EF4-FFF2-40B4-BE49-F238E27FC236}">
                <a16:creationId xmlns:a16="http://schemas.microsoft.com/office/drawing/2014/main" id="{F054EAFB-5846-4D73-BAD0-9C9E78F4AC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17" name="Kép helye 7">
            <a:extLst>
              <a:ext uri="{FF2B5EF4-FFF2-40B4-BE49-F238E27FC236}">
                <a16:creationId xmlns:a16="http://schemas.microsoft.com/office/drawing/2014/main" id="{8751720F-1B6B-4842-A509-9905EAF1BD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8380502B-A8EF-4F7B-8D83-219128E0279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0FD4C5B-23AD-418B-93A3-BDC016D9456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5266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erszám és gépgyártás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8ACFFF38-3DA4-488C-9CB5-DED68F7B1B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978" y="0"/>
            <a:ext cx="12192000" cy="685165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17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leírá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93956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CE5E32-8997-48CC-A14B-0B2CADBB8D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045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lektronika ref. logo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0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4462" y="-1342155"/>
            <a:ext cx="10698480" cy="1069848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B7B6325B-834E-4D20-96BD-C2C1463E81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75" y="2922345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4356" y="3172930"/>
            <a:ext cx="357756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9A80665B-948E-4243-AE73-F3810F9499D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8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lektronika leírás+pár partneri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60" y="-5238"/>
            <a:ext cx="7165840" cy="685800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089" y="-1920241"/>
            <a:ext cx="10880493" cy="10698480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18DAD9EB-62C4-4224-A484-75E44EB731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60" y="6065520"/>
            <a:ext cx="3590280" cy="792480"/>
          </a:xfrm>
          <a:prstGeom prst="rect">
            <a:avLst/>
          </a:prstGeom>
        </p:spPr>
      </p:pic>
      <p:sp>
        <p:nvSpPr>
          <p:cNvPr id="19" name="Szöveg helye 57">
            <a:extLst>
              <a:ext uri="{FF2B5EF4-FFF2-40B4-BE49-F238E27FC236}">
                <a16:creationId xmlns:a16="http://schemas.microsoft.com/office/drawing/2014/main" id="{ED6D52EE-AA1B-43B0-8A0E-AB2AED87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7720" y="301066"/>
            <a:ext cx="4765320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Szöveg helye 57">
            <a:extLst>
              <a:ext uri="{FF2B5EF4-FFF2-40B4-BE49-F238E27FC236}">
                <a16:creationId xmlns:a16="http://schemas.microsoft.com/office/drawing/2014/main" id="{342322D3-B6A3-4D94-9385-89A5C0C883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20" y="1615436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1" name="Szöveg helye 57">
            <a:extLst>
              <a:ext uri="{FF2B5EF4-FFF2-40B4-BE49-F238E27FC236}">
                <a16:creationId xmlns:a16="http://schemas.microsoft.com/office/drawing/2014/main" id="{FEAAB361-6778-49FD-B7E5-032CEE5D46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4007085"/>
            <a:ext cx="6624600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B02B7F5C-5FDE-49CE-9A8D-BF4488D40A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930" y="200975"/>
            <a:ext cx="1190625" cy="1190625"/>
          </a:xfrm>
          <a:prstGeom prst="rect">
            <a:avLst/>
          </a:prstGeom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779AA8-63A3-4910-8CDA-E6E5D94218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546" y="1522411"/>
            <a:ext cx="1190625" cy="11906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6D7F04E-A724-4674-B9AB-F72D87EAF6A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49" y="4252670"/>
            <a:ext cx="1190625" cy="119062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978DF95-A22D-4169-BB6D-401A2406BB3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50" y="5593547"/>
            <a:ext cx="1190625" cy="1190625"/>
          </a:xfrm>
          <a:prstGeom prst="rect">
            <a:avLst/>
          </a:prstGeom>
        </p:spPr>
      </p:pic>
      <p:sp>
        <p:nvSpPr>
          <p:cNvPr id="8" name="Kép helye 7">
            <a:extLst>
              <a:ext uri="{FF2B5EF4-FFF2-40B4-BE49-F238E27FC236}">
                <a16:creationId xmlns:a16="http://schemas.microsoft.com/office/drawing/2014/main" id="{E49F73D3-8174-4EFE-9C05-B5CDE078F1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89662" y="397079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 dirty="0"/>
              <a:t>Kép beszúrásához kattintson az ikonra</a:t>
            </a:r>
          </a:p>
        </p:txBody>
      </p:sp>
      <p:sp>
        <p:nvSpPr>
          <p:cNvPr id="22" name="Kép helye 7">
            <a:extLst>
              <a:ext uri="{FF2B5EF4-FFF2-40B4-BE49-F238E27FC236}">
                <a16:creationId xmlns:a16="http://schemas.microsoft.com/office/drawing/2014/main" id="{5C2384FE-C7A6-4752-84FE-4B322784C1F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9663" y="1706246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3" name="Kép helye 7">
            <a:extLst>
              <a:ext uri="{FF2B5EF4-FFF2-40B4-BE49-F238E27FC236}">
                <a16:creationId xmlns:a16="http://schemas.microsoft.com/office/drawing/2014/main" id="{56569561-D2AE-43BA-99EA-ACA9ABC912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68827" y="4422537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sp>
        <p:nvSpPr>
          <p:cNvPr id="24" name="Kép helye 7">
            <a:extLst>
              <a:ext uri="{FF2B5EF4-FFF2-40B4-BE49-F238E27FC236}">
                <a16:creationId xmlns:a16="http://schemas.microsoft.com/office/drawing/2014/main" id="{E93E31DA-1B7E-4003-81DC-33E0D2735C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1038" y="5789294"/>
            <a:ext cx="808037" cy="808037"/>
          </a:xfrm>
          <a:prstGeom prst="rect">
            <a:avLst/>
          </a:prstGeom>
        </p:spPr>
        <p:txBody>
          <a:bodyPr/>
          <a:lstStyle/>
          <a:p>
            <a:r>
              <a:rPr lang="hu-HU"/>
              <a:t>Kép beszúrásához kattintson az ikonra</a:t>
            </a:r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481523A3-2BAD-4DB3-9264-E71A5BBEDED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40" y="2892743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42911" y="3122769"/>
            <a:ext cx="37693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821850F8-ED63-462F-9FAC-3F8AE969807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77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rvexGgro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Ábra 2">
            <a:extLst>
              <a:ext uri="{FF2B5EF4-FFF2-40B4-BE49-F238E27FC236}">
                <a16:creationId xmlns:a16="http://schemas.microsoft.com/office/drawing/2014/main" id="{7F03E579-357E-4C68-A440-EE55AB400F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53" y="5503709"/>
            <a:ext cx="3119072" cy="82827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8BA1C5F-5270-486D-95B4-A371C37329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860" y="-748811"/>
            <a:ext cx="1323975" cy="55245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BCFA7975-0CAA-4E91-B69D-5229FE168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312" y="-581391"/>
            <a:ext cx="1304925" cy="493395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9C31687B-B1E6-4718-AD95-02C91AE04C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586" y="-860344"/>
            <a:ext cx="1304925" cy="5924550"/>
          </a:xfrm>
          <a:prstGeom prst="rect">
            <a:avLst/>
          </a:prstGeom>
        </p:spPr>
      </p:pic>
      <p:sp>
        <p:nvSpPr>
          <p:cNvPr id="10" name="Szöveg helye 21">
            <a:extLst>
              <a:ext uri="{FF2B5EF4-FFF2-40B4-BE49-F238E27FC236}">
                <a16:creationId xmlns:a16="http://schemas.microsoft.com/office/drawing/2014/main" id="{720AC345-E523-41B0-82BA-E5011F1AC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5366" y="3311167"/>
            <a:ext cx="7139214" cy="1962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11" name="Picture 8" descr="Képtalálat a következőre: „L-mobile”">
            <a:extLst>
              <a:ext uri="{FF2B5EF4-FFF2-40B4-BE49-F238E27FC236}">
                <a16:creationId xmlns:a16="http://schemas.microsoft.com/office/drawing/2014/main" id="{C72F2329-9AD1-4FB7-91BF-821F7AFC5F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46" y="5395023"/>
            <a:ext cx="1408506" cy="9952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Képtalálat a következőre: „danubisoft logo”">
            <a:extLst>
              <a:ext uri="{FF2B5EF4-FFF2-40B4-BE49-F238E27FC236}">
                <a16:creationId xmlns:a16="http://schemas.microsoft.com/office/drawing/2014/main" id="{8933DAA5-6A84-445B-8417-C71AFA3691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7" y="5503580"/>
            <a:ext cx="2593119" cy="84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4BF8B04D-8F35-46B6-B7E5-5FF7F448659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C3C3C3"/>
              </a:clrFrom>
              <a:clrTo>
                <a:srgbClr val="C3C3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9450" y="5725684"/>
            <a:ext cx="1778131" cy="333953"/>
          </a:xfrm>
          <a:prstGeom prst="rect">
            <a:avLst/>
          </a:prstGeom>
        </p:spPr>
      </p:pic>
      <p:grpSp>
        <p:nvGrpSpPr>
          <p:cNvPr id="18" name="Csoportba foglalás 17">
            <a:extLst>
              <a:ext uri="{FF2B5EF4-FFF2-40B4-BE49-F238E27FC236}">
                <a16:creationId xmlns:a16="http://schemas.microsoft.com/office/drawing/2014/main" id="{1BBA3D9C-3034-4148-8A60-03571FC2FDD9}"/>
              </a:ext>
            </a:extLst>
          </p:cNvPr>
          <p:cNvGrpSpPr/>
          <p:nvPr userDrawn="1"/>
        </p:nvGrpSpPr>
        <p:grpSpPr>
          <a:xfrm>
            <a:off x="33355" y="-581391"/>
            <a:ext cx="8360228" cy="3554819"/>
            <a:chOff x="33355" y="-581391"/>
            <a:chExt cx="8360228" cy="3554819"/>
          </a:xfrm>
        </p:grpSpPr>
        <p:sp>
          <p:nvSpPr>
            <p:cNvPr id="15" name="Szövegdoboz 14">
              <a:extLst>
                <a:ext uri="{FF2B5EF4-FFF2-40B4-BE49-F238E27FC236}">
                  <a16:creationId xmlns:a16="http://schemas.microsoft.com/office/drawing/2014/main" id="{173DEE6D-6FEC-441C-8EFC-BFF85589E4FF}"/>
                </a:ext>
              </a:extLst>
            </p:cNvPr>
            <p:cNvSpPr txBox="1"/>
            <p:nvPr userDrawn="1"/>
          </p:nvSpPr>
          <p:spPr>
            <a:xfrm>
              <a:off x="33355" y="-581391"/>
              <a:ext cx="836022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hu-HU" sz="22500" b="1" kern="0" spc="-1000" baseline="0" dirty="0">
                  <a:solidFill>
                    <a:schemeClr val="bg2">
                      <a:lumMod val="10000"/>
                    </a:schemeClr>
                  </a:solidFill>
                </a:rPr>
                <a:t>Csoport</a:t>
              </a:r>
            </a:p>
          </p:txBody>
        </p:sp>
        <p:sp>
          <p:nvSpPr>
            <p:cNvPr id="8" name="Téglalap 7">
              <a:extLst>
                <a:ext uri="{FF2B5EF4-FFF2-40B4-BE49-F238E27FC236}">
                  <a16:creationId xmlns:a16="http://schemas.microsoft.com/office/drawing/2014/main" id="{69D9A73C-4A47-428E-8A7F-5EB63E3E547F}"/>
                </a:ext>
              </a:extLst>
            </p:cNvPr>
            <p:cNvSpPr/>
            <p:nvPr userDrawn="1"/>
          </p:nvSpPr>
          <p:spPr>
            <a:xfrm>
              <a:off x="2284750" y="1817494"/>
              <a:ext cx="3552286" cy="612064"/>
            </a:xfrm>
            <a:prstGeom prst="rect">
              <a:avLst/>
            </a:prstGeom>
            <a:solidFill>
              <a:srgbClr val="E7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7" name="Kép 16">
              <a:extLst>
                <a:ext uri="{FF2B5EF4-FFF2-40B4-BE49-F238E27FC236}">
                  <a16:creationId xmlns:a16="http://schemas.microsoft.com/office/drawing/2014/main" id="{40D52AAC-99E2-431E-8788-F46FEE569D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28"/>
            <a:stretch/>
          </p:blipFill>
          <p:spPr>
            <a:xfrm>
              <a:off x="2262618" y="1454458"/>
              <a:ext cx="3670013" cy="11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1007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Ágazati partneri bemutatok logokk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10">
            <a:extLst>
              <a:ext uri="{FF2B5EF4-FFF2-40B4-BE49-F238E27FC236}">
                <a16:creationId xmlns:a16="http://schemas.microsoft.com/office/drawing/2014/main" id="{312EAC75-7E54-4BA6-84E9-0101365C9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39" y="-819"/>
            <a:ext cx="7165840" cy="685799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98B4DDCE-2BF8-4A60-87F4-BD7A00CB2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1639" y="-1634747"/>
            <a:ext cx="10698480" cy="1069848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AA19C326-A08E-4BB0-B771-197C895D6D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71" y="2897591"/>
            <a:ext cx="4657725" cy="1209675"/>
          </a:xfrm>
          <a:prstGeom prst="rect">
            <a:avLst/>
          </a:prstGeom>
        </p:spPr>
      </p:pic>
      <p:sp>
        <p:nvSpPr>
          <p:cNvPr id="18" name="Szöveg helye 57">
            <a:extLst>
              <a:ext uri="{FF2B5EF4-FFF2-40B4-BE49-F238E27FC236}">
                <a16:creationId xmlns:a16="http://schemas.microsoft.com/office/drawing/2014/main" id="{5BA3D28B-F619-475C-82E8-6E2C7F4B03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99456" y="3144826"/>
            <a:ext cx="4181801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A6022-CE6B-4D94-AA3D-313C476588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354" y="6238867"/>
            <a:ext cx="1672802" cy="38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16F770-95EC-4B24-8AF5-DFE40AB60CB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4" b="36311"/>
          <a:stretch/>
        </p:blipFill>
        <p:spPr bwMode="auto">
          <a:xfrm>
            <a:off x="3986101" y="5587931"/>
            <a:ext cx="1524000" cy="34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6CD1E9-B186-49C6-B896-FA80425D8D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 b="21598"/>
          <a:stretch/>
        </p:blipFill>
        <p:spPr bwMode="auto">
          <a:xfrm>
            <a:off x="1123601" y="1930425"/>
            <a:ext cx="1524000" cy="82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EF7EAE-B3F8-4571-9EB9-9E56277E78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6" b="32377"/>
          <a:stretch/>
        </p:blipFill>
        <p:spPr bwMode="auto">
          <a:xfrm>
            <a:off x="4790167" y="6194610"/>
            <a:ext cx="1466982" cy="5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0932FCAE-D3F3-4087-B5A4-7203A0C98FB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04" y="1113339"/>
            <a:ext cx="1460511" cy="737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>
            <a:extLst>
              <a:ext uri="{FF2B5EF4-FFF2-40B4-BE49-F238E27FC236}">
                <a16:creationId xmlns:a16="http://schemas.microsoft.com/office/drawing/2014/main" id="{2FFAB8B0-E794-4E57-A12B-72E503CEDD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5" b="25216"/>
          <a:stretch/>
        </p:blipFill>
        <p:spPr bwMode="auto">
          <a:xfrm>
            <a:off x="4413663" y="3757938"/>
            <a:ext cx="1524000" cy="61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F14A5836-3361-402A-ABAB-7F1717A306C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7" b="20521"/>
          <a:stretch/>
        </p:blipFill>
        <p:spPr bwMode="auto">
          <a:xfrm>
            <a:off x="5723094" y="4583266"/>
            <a:ext cx="1248680" cy="77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9">
            <a:extLst>
              <a:ext uri="{FF2B5EF4-FFF2-40B4-BE49-F238E27FC236}">
                <a16:creationId xmlns:a16="http://schemas.microsoft.com/office/drawing/2014/main" id="{7ACE86CB-E554-475A-B5C3-E4CF2E07F93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b="38281"/>
          <a:stretch/>
        </p:blipFill>
        <p:spPr bwMode="auto">
          <a:xfrm>
            <a:off x="266502" y="5548615"/>
            <a:ext cx="1524000" cy="38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8213E4E-1220-4E87-9C3C-C5710A120E7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4" b="31042"/>
          <a:stretch/>
        </p:blipFill>
        <p:spPr bwMode="auto">
          <a:xfrm>
            <a:off x="154326" y="4721987"/>
            <a:ext cx="1524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>
            <a:extLst>
              <a:ext uri="{FF2B5EF4-FFF2-40B4-BE49-F238E27FC236}">
                <a16:creationId xmlns:a16="http://schemas.microsoft.com/office/drawing/2014/main" id="{A10F372E-0B1F-4F63-919C-9831A4FEFD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033" y="2755210"/>
            <a:ext cx="1052055" cy="1052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A3DEBE04-C099-46EA-9899-883069136DE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4" b="28334"/>
          <a:stretch/>
        </p:blipFill>
        <p:spPr bwMode="auto">
          <a:xfrm>
            <a:off x="5828922" y="1825725"/>
            <a:ext cx="15240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3">
            <a:extLst>
              <a:ext uri="{FF2B5EF4-FFF2-40B4-BE49-F238E27FC236}">
                <a16:creationId xmlns:a16="http://schemas.microsoft.com/office/drawing/2014/main" id="{4EFDDB30-9D08-4B30-851B-45D4D354D2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4" b="18021"/>
          <a:stretch/>
        </p:blipFill>
        <p:spPr bwMode="auto">
          <a:xfrm>
            <a:off x="1885601" y="979940"/>
            <a:ext cx="1524000" cy="87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4">
            <a:extLst>
              <a:ext uri="{FF2B5EF4-FFF2-40B4-BE49-F238E27FC236}">
                <a16:creationId xmlns:a16="http://schemas.microsoft.com/office/drawing/2014/main" id="{C1B45D0C-A07F-4C2F-9989-919502453D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0" y="2002778"/>
            <a:ext cx="1921511" cy="67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7E926453-5A51-4169-BB8B-4A1D74FFCF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285" y="2921783"/>
            <a:ext cx="2208351" cy="44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CD82BC5B-196D-4834-843B-1449E839D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523" y="1301145"/>
            <a:ext cx="1446411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7">
            <a:extLst>
              <a:ext uri="{FF2B5EF4-FFF2-40B4-BE49-F238E27FC236}">
                <a16:creationId xmlns:a16="http://schemas.microsoft.com/office/drawing/2014/main" id="{1627CFDC-1A42-4672-A32D-5E37881C89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611" y="58915"/>
            <a:ext cx="1485163" cy="7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80B07772-229C-4C5E-8842-D8B892244D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12" y="4559643"/>
            <a:ext cx="1276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83B82E44-D63D-4B94-AD64-261E7344FA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302" y="5356213"/>
            <a:ext cx="1431754" cy="62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21">
            <a:extLst>
              <a:ext uri="{FF2B5EF4-FFF2-40B4-BE49-F238E27FC236}">
                <a16:creationId xmlns:a16="http://schemas.microsoft.com/office/drawing/2014/main" id="{5F530F35-69A4-445F-BBFF-0216F3B199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59" y="176169"/>
            <a:ext cx="907627" cy="91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2">
            <a:extLst>
              <a:ext uri="{FF2B5EF4-FFF2-40B4-BE49-F238E27FC236}">
                <a16:creationId xmlns:a16="http://schemas.microsoft.com/office/drawing/2014/main" id="{519774E3-CF3B-496C-891C-5D6A4388BB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3" y="2884861"/>
            <a:ext cx="789494" cy="9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3">
            <a:extLst>
              <a:ext uri="{FF2B5EF4-FFF2-40B4-BE49-F238E27FC236}">
                <a16:creationId xmlns:a16="http://schemas.microsoft.com/office/drawing/2014/main" id="{00C776FC-2FAB-4A00-B61F-877BB2671BD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"/>
          <a:stretch/>
        </p:blipFill>
        <p:spPr bwMode="auto">
          <a:xfrm>
            <a:off x="235937" y="138136"/>
            <a:ext cx="1585130" cy="79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24">
            <a:extLst>
              <a:ext uri="{FF2B5EF4-FFF2-40B4-BE49-F238E27FC236}">
                <a16:creationId xmlns:a16="http://schemas.microsoft.com/office/drawing/2014/main" id="{6D5CAF11-A8A3-4917-B3FF-D3783BBE0F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99" y="4755972"/>
            <a:ext cx="1871665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25">
            <a:extLst>
              <a:ext uri="{FF2B5EF4-FFF2-40B4-BE49-F238E27FC236}">
                <a16:creationId xmlns:a16="http://schemas.microsoft.com/office/drawing/2014/main" id="{424D7696-5D64-431E-AD5B-83523A839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8" y="6058320"/>
            <a:ext cx="1538288" cy="68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7">
            <a:extLst>
              <a:ext uri="{FF2B5EF4-FFF2-40B4-BE49-F238E27FC236}">
                <a16:creationId xmlns:a16="http://schemas.microsoft.com/office/drawing/2014/main" id="{971AA39A-DBCA-4F99-BD60-983BBD8649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3" b="31094"/>
          <a:stretch/>
        </p:blipFill>
        <p:spPr bwMode="auto">
          <a:xfrm>
            <a:off x="3500446" y="1184453"/>
            <a:ext cx="1524000" cy="47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28">
            <a:extLst>
              <a:ext uri="{FF2B5EF4-FFF2-40B4-BE49-F238E27FC236}">
                <a16:creationId xmlns:a16="http://schemas.microsoft.com/office/drawing/2014/main" id="{A7F92B1B-E717-43A7-B182-50E5D470CD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1" b="33230"/>
          <a:stretch/>
        </p:blipFill>
        <p:spPr bwMode="auto">
          <a:xfrm>
            <a:off x="3774190" y="366389"/>
            <a:ext cx="1524000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29">
            <a:extLst>
              <a:ext uri="{FF2B5EF4-FFF2-40B4-BE49-F238E27FC236}">
                <a16:creationId xmlns:a16="http://schemas.microsoft.com/office/drawing/2014/main" id="{FC74A8DB-2B8F-4562-922F-ED05CEDB6E0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7" t="32417" r="12468" b="32417"/>
          <a:stretch/>
        </p:blipFill>
        <p:spPr bwMode="auto">
          <a:xfrm>
            <a:off x="199104" y="4093482"/>
            <a:ext cx="1712179" cy="38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30">
            <a:extLst>
              <a:ext uri="{FF2B5EF4-FFF2-40B4-BE49-F238E27FC236}">
                <a16:creationId xmlns:a16="http://schemas.microsoft.com/office/drawing/2014/main" id="{0FAE60EF-4BA0-48ED-8103-47A2A67E645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7" b="25453"/>
          <a:stretch/>
        </p:blipFill>
        <p:spPr bwMode="auto">
          <a:xfrm>
            <a:off x="2488850" y="3714493"/>
            <a:ext cx="1524000" cy="70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1">
            <a:extLst>
              <a:ext uri="{FF2B5EF4-FFF2-40B4-BE49-F238E27FC236}">
                <a16:creationId xmlns:a16="http://schemas.microsoft.com/office/drawing/2014/main" id="{BF2FD4BC-ECE5-4B29-BE3F-A02293DE6DC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7" b="35266"/>
          <a:stretch/>
        </p:blipFill>
        <p:spPr bwMode="auto">
          <a:xfrm>
            <a:off x="1405501" y="2893485"/>
            <a:ext cx="1524000" cy="53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Kép 69">
            <a:extLst>
              <a:ext uri="{FF2B5EF4-FFF2-40B4-BE49-F238E27FC236}">
                <a16:creationId xmlns:a16="http://schemas.microsoft.com/office/drawing/2014/main" id="{1BB1B1A8-D1C3-4352-9A21-843EB71CCF47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034" y="138136"/>
            <a:ext cx="1918067" cy="9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81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88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zöveges sablon_V1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473E2F3-89FF-4418-9B1E-47AC4A33B7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484" y="170255"/>
            <a:ext cx="3758797" cy="8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1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zöveges sablon_V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0C07D03A-B30C-4D3F-B3D9-536FCB2FE2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535" y="219971"/>
            <a:ext cx="7058025" cy="781050"/>
          </a:xfrm>
          <a:prstGeom prst="rect">
            <a:avLst/>
          </a:prstGeom>
        </p:spPr>
      </p:pic>
      <p:sp>
        <p:nvSpPr>
          <p:cNvPr id="12" name="Szöveg helye 57">
            <a:extLst>
              <a:ext uri="{FF2B5EF4-FFF2-40B4-BE49-F238E27FC236}">
                <a16:creationId xmlns:a16="http://schemas.microsoft.com/office/drawing/2014/main" id="{EC217A7A-FA89-4908-B870-11C6AB61D9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719" y="301066"/>
            <a:ext cx="6576807" cy="708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Szöveg helye 57">
            <a:extLst>
              <a:ext uri="{FF2B5EF4-FFF2-40B4-BE49-F238E27FC236}">
                <a16:creationId xmlns:a16="http://schemas.microsoft.com/office/drawing/2014/main" id="{A8C44550-7737-4739-9D9A-E9D7BCE96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7720" y="1615436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Szöveg helye 57">
            <a:extLst>
              <a:ext uri="{FF2B5EF4-FFF2-40B4-BE49-F238E27FC236}">
                <a16:creationId xmlns:a16="http://schemas.microsoft.com/office/drawing/2014/main" id="{FA17ABD0-A398-42CE-8265-57533845A1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720" y="4007085"/>
            <a:ext cx="10594172" cy="2167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Szöveg helye 57">
            <a:extLst>
              <a:ext uri="{FF2B5EF4-FFF2-40B4-BE49-F238E27FC236}">
                <a16:creationId xmlns:a16="http://schemas.microsoft.com/office/drawing/2014/main" id="{91C3C744-C35F-4B74-8FCC-EB65875897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9143" y="339857"/>
            <a:ext cx="6576807" cy="5412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Ubuntu Condensed" panose="020B0506030602030204" pitchFamily="34" charset="0"/>
              </a:defRPr>
            </a:lvl1pPr>
          </a:lstStyle>
          <a:p>
            <a:pPr lvl="0"/>
            <a:r>
              <a:rPr lang="hu-HU" dirty="0"/>
              <a:t>Mintaszöveg szerkesztése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A88FBAB1-05E6-4E6A-BB9B-6543E614E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19" y="6207279"/>
            <a:ext cx="2592991" cy="5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39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Kép 25">
            <a:extLst>
              <a:ext uri="{FF2B5EF4-FFF2-40B4-BE49-F238E27FC236}">
                <a16:creationId xmlns:a16="http://schemas.microsoft.com/office/drawing/2014/main" id="{51DD4B23-A2B2-441A-B4F7-FEA55E6A07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A5B9F43-23D9-4639-A1D7-A5AA8BFBA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6735487" y="1033332"/>
            <a:ext cx="1941788" cy="17640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EA53502E-D90E-4A6F-BDDA-A18F0897B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3332425" y="4166216"/>
            <a:ext cx="2205618" cy="11925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2" t="33771" r="30672" b="32657"/>
          <a:stretch/>
        </p:blipFill>
        <p:spPr bwMode="auto">
          <a:xfrm>
            <a:off x="4533900" y="2181225"/>
            <a:ext cx="3048000" cy="25812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108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f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2">
            <a:extLst>
              <a:ext uri="{FF2B5EF4-FFF2-40B4-BE49-F238E27FC236}">
                <a16:creationId xmlns:a16="http://schemas.microsoft.com/office/drawing/2014/main" id="{476B0A9D-0F07-4F0E-9962-8797D84239A3}"/>
              </a:ext>
            </a:extLst>
          </p:cNvPr>
          <p:cNvSpPr/>
          <p:nvPr userDrawn="1"/>
        </p:nvSpPr>
        <p:spPr>
          <a:xfrm rot="10800000">
            <a:off x="3730996" y="-605976"/>
            <a:ext cx="8727701" cy="4909334"/>
          </a:xfrm>
          <a:prstGeom prst="rtTriangle">
            <a:avLst/>
          </a:prstGeom>
          <a:solidFill>
            <a:schemeClr val="tx2">
              <a:lumMod val="10000"/>
              <a:alpha val="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30" tIns="34263" rIns="68530" bIns="34263" rtlCol="0" anchor="ctr"/>
          <a:lstStyle/>
          <a:p>
            <a:pPr algn="ctr"/>
            <a:endParaRPr lang="en-US" sz="135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E19F2D3-CE80-4955-8D03-686B73AB58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37" r="70367" b="68600"/>
          <a:stretch/>
        </p:blipFill>
        <p:spPr>
          <a:xfrm flipH="1">
            <a:off x="0" y="2455669"/>
            <a:ext cx="1632793" cy="88284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6075EA53-D3F5-4486-94B8-72FC97C5B0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424" t="62223" r="-512" b="-36"/>
          <a:stretch/>
        </p:blipFill>
        <p:spPr>
          <a:xfrm flipH="1">
            <a:off x="1906003" y="3650400"/>
            <a:ext cx="1437483" cy="130591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44" t="32816" r="30387" b="33026"/>
          <a:stretch/>
        </p:blipFill>
        <p:spPr bwMode="auto">
          <a:xfrm>
            <a:off x="1066800" y="2562225"/>
            <a:ext cx="1857375" cy="1552575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Kép 7">
            <a:hlinkClick r:id="rId4"/>
            <a:extLst>
              <a:ext uri="{FF2B5EF4-FFF2-40B4-BE49-F238E27FC236}">
                <a16:creationId xmlns:a16="http://schemas.microsoft.com/office/drawing/2014/main" id="{28410D42-9CDB-4980-AA3C-886EAE0D69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83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for">
    <p:bg>
      <p:bgPr>
        <a:solidFill>
          <a:srgbClr val="6DD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27869"/>
            <a:ext cx="4201852" cy="4202262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DDA6515-D63A-4253-92A2-5CA2913EA0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7" r="27232"/>
          <a:stretch/>
        </p:blipFill>
        <p:spPr>
          <a:xfrm>
            <a:off x="-1" y="-14077"/>
            <a:ext cx="5381625" cy="68580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18" y="904335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5322D1C-518F-4A89-82FF-E887A661EA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37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for">
    <p:bg>
      <p:bgPr>
        <a:solidFill>
          <a:srgbClr val="FCA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DCCAC5AB-9648-48A5-824A-FE4F04439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3" r="27812"/>
          <a:stretch/>
        </p:blipFill>
        <p:spPr>
          <a:xfrm>
            <a:off x="-176437" y="-1"/>
            <a:ext cx="56673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CE403F8-38CD-4E6D-AC48-FB2CB6C485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89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for">
    <p:bg>
      <p:bgPr>
        <a:solidFill>
          <a:srgbClr val="73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>
            <a:extLst>
              <a:ext uri="{FF2B5EF4-FFF2-40B4-BE49-F238E27FC236}">
                <a16:creationId xmlns:a16="http://schemas.microsoft.com/office/drawing/2014/main" id="{4B826B08-F91B-4746-9CB2-FA65EF548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238" b="64004"/>
          <a:stretch/>
        </p:blipFill>
        <p:spPr>
          <a:xfrm flipH="1">
            <a:off x="9850263" y="-107680"/>
            <a:ext cx="2215242" cy="1679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E3FEF2B-45C5-4E9C-9404-483080738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9" r="26172"/>
          <a:stretch/>
        </p:blipFill>
        <p:spPr>
          <a:xfrm>
            <a:off x="0" y="0"/>
            <a:ext cx="574357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313AE3-277B-4BFB-87D3-B20F240EC6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75" y="913860"/>
            <a:ext cx="5029788" cy="5030279"/>
          </a:xfrm>
          <a:prstGeom prst="rect">
            <a:avLst/>
          </a:prstGeom>
          <a:noFill/>
          <a:ln>
            <a:noFill/>
          </a:ln>
          <a:effectLst>
            <a:outerShdw blurRad="165100" dist="508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5FBB7D5-5517-4E08-9173-7A4457996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05" t="59909"/>
          <a:stretch/>
        </p:blipFill>
        <p:spPr>
          <a:xfrm flipH="1">
            <a:off x="3902487" y="4716351"/>
            <a:ext cx="1778503" cy="187038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2668411F-62EE-4400-81F5-31D0A6AC52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29" y="5877464"/>
            <a:ext cx="1507028" cy="77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86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f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002DBD2B-5492-4CFE-A0DF-969EF20DEB89}"/>
              </a:ext>
            </a:extLst>
          </p:cNvPr>
          <p:cNvSpPr/>
          <p:nvPr userDrawn="1"/>
        </p:nvSpPr>
        <p:spPr>
          <a:xfrm>
            <a:off x="-255815" y="-18179"/>
            <a:ext cx="12703629" cy="1447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43D8E26-8B66-4479-B2CE-DCD9E8DB8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50" y="6377864"/>
            <a:ext cx="1795140" cy="396240"/>
          </a:xfrm>
          <a:prstGeom prst="rect">
            <a:avLst/>
          </a:prstGeom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58952CE3-E6FD-4495-9B4C-83E8072EF9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531" y="-18179"/>
            <a:ext cx="2886151" cy="2886433"/>
          </a:xfrm>
          <a:prstGeom prst="rect">
            <a:avLst/>
          </a:prstGeom>
          <a:noFill/>
          <a:ln>
            <a:noFill/>
          </a:ln>
          <a:effectLst>
            <a:outerShdw blurRad="88900" dist="63500" dir="2700000" algn="tl" rotWithShape="0">
              <a:prstClr val="black">
                <a:alpha val="4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37764BC1-1402-4DCD-AC4F-CB41D5DA0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71" y="0"/>
            <a:ext cx="7443139" cy="46652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7525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9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89.xml"/><Relationship Id="rId42" Type="http://schemas.openxmlformats.org/officeDocument/2006/relationships/slideLayout" Target="../slideLayouts/slideLayout97.xml"/><Relationship Id="rId47" Type="http://schemas.openxmlformats.org/officeDocument/2006/relationships/slideLayout" Target="../slideLayouts/slideLayout102.xml"/><Relationship Id="rId50" Type="http://schemas.openxmlformats.org/officeDocument/2006/relationships/slideLayout" Target="../slideLayouts/slideLayout105.xml"/><Relationship Id="rId55" Type="http://schemas.openxmlformats.org/officeDocument/2006/relationships/slideLayout" Target="../slideLayouts/slideLayout110.xml"/><Relationship Id="rId63" Type="http://schemas.openxmlformats.org/officeDocument/2006/relationships/image" Target="../media/image5.png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9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92.xml"/><Relationship Id="rId40" Type="http://schemas.openxmlformats.org/officeDocument/2006/relationships/slideLayout" Target="../slideLayouts/slideLayout95.xml"/><Relationship Id="rId45" Type="http://schemas.openxmlformats.org/officeDocument/2006/relationships/slideLayout" Target="../slideLayouts/slideLayout100.xml"/><Relationship Id="rId53" Type="http://schemas.openxmlformats.org/officeDocument/2006/relationships/slideLayout" Target="../slideLayouts/slideLayout108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60.xml"/><Relationship Id="rId61" Type="http://schemas.openxmlformats.org/officeDocument/2006/relationships/image" Target="../media/image3.png"/><Relationship Id="rId1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Relationship Id="rId30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90.xml"/><Relationship Id="rId43" Type="http://schemas.openxmlformats.org/officeDocument/2006/relationships/slideLayout" Target="../slideLayouts/slideLayout98.xml"/><Relationship Id="rId48" Type="http://schemas.openxmlformats.org/officeDocument/2006/relationships/slideLayout" Target="../slideLayouts/slideLayout103.xml"/><Relationship Id="rId56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33" Type="http://schemas.openxmlformats.org/officeDocument/2006/relationships/slideLayout" Target="../slideLayouts/slideLayout88.xml"/><Relationship Id="rId38" Type="http://schemas.openxmlformats.org/officeDocument/2006/relationships/slideLayout" Target="../slideLayouts/slideLayout93.xml"/><Relationship Id="rId46" Type="http://schemas.openxmlformats.org/officeDocument/2006/relationships/slideLayout" Target="../slideLayouts/slideLayout101.xml"/><Relationship Id="rId59" Type="http://schemas.openxmlformats.org/officeDocument/2006/relationships/image" Target="../media/image1.png"/><Relationship Id="rId20" Type="http://schemas.openxmlformats.org/officeDocument/2006/relationships/slideLayout" Target="../slideLayouts/slideLayout75.xml"/><Relationship Id="rId41" Type="http://schemas.openxmlformats.org/officeDocument/2006/relationships/slideLayout" Target="../slideLayouts/slideLayout96.xml"/><Relationship Id="rId54" Type="http://schemas.openxmlformats.org/officeDocument/2006/relationships/slideLayout" Target="../slideLayouts/slideLayout109.xml"/><Relationship Id="rId62" Type="http://schemas.openxmlformats.org/officeDocument/2006/relationships/image" Target="../media/image4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3.xml"/><Relationship Id="rId36" Type="http://schemas.openxmlformats.org/officeDocument/2006/relationships/slideLayout" Target="../slideLayouts/slideLayout91.xml"/><Relationship Id="rId49" Type="http://schemas.openxmlformats.org/officeDocument/2006/relationships/slideLayout" Target="../slideLayouts/slideLayout104.xml"/><Relationship Id="rId57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86.xml"/><Relationship Id="rId44" Type="http://schemas.openxmlformats.org/officeDocument/2006/relationships/slideLayout" Target="../slideLayouts/slideLayout99.xml"/><Relationship Id="rId52" Type="http://schemas.openxmlformats.org/officeDocument/2006/relationships/slideLayout" Target="../slideLayouts/slideLayout107.xml"/><Relationship Id="rId60" Type="http://schemas.openxmlformats.org/officeDocument/2006/relationships/image" Target="../media/image2.png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B671059F-BB0C-4238-9D46-12F538441D45}"/>
              </a:ext>
            </a:extLst>
          </p:cNvPr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187260D-D305-4604-B2FA-33F61537835F}"/>
              </a:ext>
            </a:extLst>
          </p:cNvPr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1BD992F-CD79-4D09-9C35-E8BF3A629225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4CD8387-EE6F-4FBA-BECA-3D998FB1F1BF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E8155BE-2B59-4CD5-B9D7-CBADEEC75F1D}"/>
              </a:ext>
            </a:extLst>
          </p:cNvPr>
          <p:cNvPicPr>
            <a:picLocks noChangeAspect="1"/>
          </p:cNvPicPr>
          <p:nvPr userDrawn="1"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3" name="Cím helye 22">
            <a:extLst>
              <a:ext uri="{FF2B5EF4-FFF2-40B4-BE49-F238E27FC236}">
                <a16:creationId xmlns:a16="http://schemas.microsoft.com/office/drawing/2014/main" id="{6DD4ECE7-EE93-4A4D-B59B-201C97B8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42355697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73" r:id="rId2"/>
    <p:sldLayoutId id="2147483741" r:id="rId3"/>
    <p:sldLayoutId id="2147483743" r:id="rId4"/>
    <p:sldLayoutId id="2147483747" r:id="rId5"/>
    <p:sldLayoutId id="2147483744" r:id="rId6"/>
    <p:sldLayoutId id="2147483746" r:id="rId7"/>
    <p:sldLayoutId id="2147483739" r:id="rId8"/>
    <p:sldLayoutId id="2147483699" r:id="rId9"/>
    <p:sldLayoutId id="2147483674" r:id="rId10"/>
    <p:sldLayoutId id="2147483675" r:id="rId11"/>
    <p:sldLayoutId id="2147483651" r:id="rId12"/>
    <p:sldLayoutId id="2147483666" r:id="rId13"/>
    <p:sldLayoutId id="2147483692" r:id="rId14"/>
    <p:sldLayoutId id="2147483693" r:id="rId15"/>
    <p:sldLayoutId id="2147483696" r:id="rId16"/>
    <p:sldLayoutId id="2147483694" r:id="rId17"/>
    <p:sldLayoutId id="2147483689" r:id="rId18"/>
    <p:sldLayoutId id="2147483690" r:id="rId19"/>
    <p:sldLayoutId id="2147483691" r:id="rId20"/>
    <p:sldLayoutId id="2147483686" r:id="rId21"/>
    <p:sldLayoutId id="2147483687" r:id="rId22"/>
    <p:sldLayoutId id="2147483688" r:id="rId23"/>
    <p:sldLayoutId id="2147483683" r:id="rId24"/>
    <p:sldLayoutId id="2147483685" r:id="rId25"/>
    <p:sldLayoutId id="2147483684" r:id="rId26"/>
    <p:sldLayoutId id="2147483679" r:id="rId27"/>
    <p:sldLayoutId id="2147483682" r:id="rId28"/>
    <p:sldLayoutId id="2147483680" r:id="rId29"/>
    <p:sldLayoutId id="2147483652" r:id="rId30"/>
    <p:sldLayoutId id="2147483678" r:id="rId31"/>
    <p:sldLayoutId id="2147483681" r:id="rId32"/>
    <p:sldLayoutId id="2147483661" r:id="rId33"/>
    <p:sldLayoutId id="2147483669" r:id="rId34"/>
    <p:sldLayoutId id="2147483740" r:id="rId35"/>
    <p:sldLayoutId id="2147483736" r:id="rId36"/>
    <p:sldLayoutId id="2147483697" r:id="rId37"/>
    <p:sldLayoutId id="2147483735" r:id="rId38"/>
    <p:sldLayoutId id="2147483732" r:id="rId39"/>
    <p:sldLayoutId id="2147483733" r:id="rId40"/>
    <p:sldLayoutId id="2147483734" r:id="rId41"/>
    <p:sldLayoutId id="2147483730" r:id="rId42"/>
    <p:sldLayoutId id="2147483731" r:id="rId43"/>
    <p:sldLayoutId id="2147483737" r:id="rId44"/>
    <p:sldLayoutId id="2147483738" r:id="rId45"/>
    <p:sldLayoutId id="2147483695" r:id="rId46"/>
    <p:sldLayoutId id="2147483670" r:id="rId47"/>
    <p:sldLayoutId id="2147483672" r:id="rId48"/>
    <p:sldLayoutId id="2147483671" r:id="rId49"/>
    <p:sldLayoutId id="2147483653" r:id="rId50"/>
    <p:sldLayoutId id="2147483676" r:id="rId51"/>
    <p:sldLayoutId id="2147483662" r:id="rId52"/>
    <p:sldLayoutId id="2147483677" r:id="rId53"/>
    <p:sldLayoutId id="2147483663" r:id="rId54"/>
    <p:sldLayoutId id="2147483668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Ubuntu Condensed" panose="020B05060306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A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B671059F-BB0C-4238-9D46-12F538441D45}"/>
              </a:ext>
            </a:extLst>
          </p:cNvPr>
          <p:cNvPicPr>
            <a:picLocks noChangeAspect="1"/>
          </p:cNvPicPr>
          <p:nvPr userDrawn="1"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8" y="455719"/>
            <a:ext cx="8900091" cy="8193193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4187260D-D305-4604-B2FA-33F61537835F}"/>
              </a:ext>
            </a:extLst>
          </p:cNvPr>
          <p:cNvPicPr>
            <a:picLocks noChangeAspect="1"/>
          </p:cNvPicPr>
          <p:nvPr userDrawn="1"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80" y="766432"/>
            <a:ext cx="561975" cy="48006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E1BD992F-CD79-4D09-9C35-E8BF3A629225}"/>
              </a:ext>
            </a:extLst>
          </p:cNvPr>
          <p:cNvPicPr>
            <a:picLocks noChangeAspect="1"/>
          </p:cNvPicPr>
          <p:nvPr userDrawn="1"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861" y="1100464"/>
            <a:ext cx="609600" cy="4391025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54CD8387-EE6F-4FBA-BECA-3D998FB1F1BF}"/>
              </a:ext>
            </a:extLst>
          </p:cNvPr>
          <p:cNvPicPr>
            <a:picLocks noChangeAspect="1"/>
          </p:cNvPicPr>
          <p:nvPr userDrawn="1"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92" y="361127"/>
            <a:ext cx="590550" cy="4686300"/>
          </a:xfrm>
          <a:prstGeom prst="rect">
            <a:avLst/>
          </a:prstGeom>
        </p:spPr>
      </p:pic>
      <p:pic>
        <p:nvPicPr>
          <p:cNvPr id="22" name="Kép 21">
            <a:extLst>
              <a:ext uri="{FF2B5EF4-FFF2-40B4-BE49-F238E27FC236}">
                <a16:creationId xmlns:a16="http://schemas.microsoft.com/office/drawing/2014/main" id="{FE8155BE-2B59-4CD5-B9D7-CBADEEC75F1D}"/>
              </a:ext>
            </a:extLst>
          </p:cNvPr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15" y="1147685"/>
            <a:ext cx="8152824" cy="1909107"/>
          </a:xfrm>
          <a:prstGeom prst="rect">
            <a:avLst/>
          </a:prstGeom>
        </p:spPr>
      </p:pic>
      <p:sp>
        <p:nvSpPr>
          <p:cNvPr id="23" name="Cím helye 22">
            <a:extLst>
              <a:ext uri="{FF2B5EF4-FFF2-40B4-BE49-F238E27FC236}">
                <a16:creationId xmlns:a16="http://schemas.microsoft.com/office/drawing/2014/main" id="{6DD4ECE7-EE93-4A4D-B59B-201C97B8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3388725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5" r:id="rId27"/>
    <p:sldLayoutId id="2147483776" r:id="rId28"/>
    <p:sldLayoutId id="2147483777" r:id="rId29"/>
    <p:sldLayoutId id="2147483778" r:id="rId30"/>
    <p:sldLayoutId id="2147483779" r:id="rId31"/>
    <p:sldLayoutId id="2147483780" r:id="rId32"/>
    <p:sldLayoutId id="2147483781" r:id="rId33"/>
    <p:sldLayoutId id="2147483782" r:id="rId34"/>
    <p:sldLayoutId id="2147483783" r:id="rId35"/>
    <p:sldLayoutId id="2147483784" r:id="rId36"/>
    <p:sldLayoutId id="2147483785" r:id="rId37"/>
    <p:sldLayoutId id="2147483786" r:id="rId38"/>
    <p:sldLayoutId id="2147483787" r:id="rId39"/>
    <p:sldLayoutId id="2147483788" r:id="rId40"/>
    <p:sldLayoutId id="2147483789" r:id="rId41"/>
    <p:sldLayoutId id="2147483790" r:id="rId42"/>
    <p:sldLayoutId id="2147483791" r:id="rId43"/>
    <p:sldLayoutId id="2147483792" r:id="rId44"/>
    <p:sldLayoutId id="2147483793" r:id="rId45"/>
    <p:sldLayoutId id="2147483794" r:id="rId46"/>
    <p:sldLayoutId id="2147483795" r:id="rId47"/>
    <p:sldLayoutId id="2147483796" r:id="rId48"/>
    <p:sldLayoutId id="2147483797" r:id="rId49"/>
    <p:sldLayoutId id="2147483798" r:id="rId50"/>
    <p:sldLayoutId id="2147483799" r:id="rId51"/>
    <p:sldLayoutId id="2147483800" r:id="rId52"/>
    <p:sldLayoutId id="2147483801" r:id="rId53"/>
    <p:sldLayoutId id="2147483802" r:id="rId54"/>
    <p:sldLayoutId id="2147483803" r:id="rId55"/>
    <p:sldLayoutId id="2147483804" r:id="rId56"/>
    <p:sldLayoutId id="2147483805" r:id="rId5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Ubuntu Condensed" panose="020B05060306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D621E554-04AA-4048-6918-47E817A08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7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29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D864-F89C-C798-1181-D24AD6F3F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3E12959-74A7-4A91-2BCB-0AB97D657DA4}"/>
              </a:ext>
            </a:extLst>
          </p:cNvPr>
          <p:cNvSpPr txBox="1">
            <a:spLocks/>
          </p:cNvSpPr>
          <p:nvPr/>
        </p:nvSpPr>
        <p:spPr>
          <a:xfrm>
            <a:off x="2184959" y="156589"/>
            <a:ext cx="9268990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000" dirty="0"/>
              <a:t>E-mail küldés </a:t>
            </a:r>
            <a:r>
              <a:rPr lang="hu-HU" sz="4000" dirty="0" err="1"/>
              <a:t>Inforból</a:t>
            </a:r>
            <a:endParaRPr lang="hu-HU" sz="40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15020ABD-C07D-7B55-3A1D-44E7FBBA7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640080" y="1855816"/>
            <a:ext cx="1029843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400" dirty="0"/>
              <a:t>Címzettek (Kapja, Másolat, Titkos másolat) megadható</a:t>
            </a:r>
          </a:p>
          <a:p>
            <a:pPr marL="0" lvl="1">
              <a:lnSpc>
                <a:spcPct val="150000"/>
              </a:lnSpc>
            </a:pPr>
            <a:endParaRPr lang="hu-HU" sz="2400" dirty="0"/>
          </a:p>
          <a:p>
            <a:pPr marL="0" lvl="1">
              <a:lnSpc>
                <a:spcPct val="150000"/>
              </a:lnSpc>
            </a:pPr>
            <a:endParaRPr lang="hu-HU" sz="2400" dirty="0"/>
          </a:p>
          <a:p>
            <a:pPr marL="0" lvl="1">
              <a:lnSpc>
                <a:spcPct val="150000"/>
              </a:lnSpc>
            </a:pPr>
            <a:endParaRPr lang="hu-HU" sz="2400" dirty="0"/>
          </a:p>
          <a:p>
            <a:pPr marL="0" lvl="1">
              <a:lnSpc>
                <a:spcPct val="150000"/>
              </a:lnSpc>
            </a:pPr>
            <a:endParaRPr lang="hu-HU" sz="2400" dirty="0"/>
          </a:p>
          <a:p>
            <a:pPr marL="0" lvl="1">
              <a:lnSpc>
                <a:spcPct val="150000"/>
              </a:lnSpc>
            </a:pPr>
            <a:r>
              <a:rPr lang="hu-HU" sz="2400" dirty="0"/>
              <a:t>Levél szövege: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Közvetlen beírással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Csak Tárgy megadásával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Paraméterezhető levéltörzzsel és Tárgy mezővel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2452398"/>
            <a:ext cx="47053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755" y="5236556"/>
            <a:ext cx="4048125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415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D864-F89C-C798-1181-D24AD6F3F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3E12959-74A7-4A91-2BCB-0AB97D657DA4}"/>
              </a:ext>
            </a:extLst>
          </p:cNvPr>
          <p:cNvSpPr txBox="1">
            <a:spLocks/>
          </p:cNvSpPr>
          <p:nvPr/>
        </p:nvSpPr>
        <p:spPr>
          <a:xfrm>
            <a:off x="2184959" y="156589"/>
            <a:ext cx="9268990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000" dirty="0"/>
              <a:t>E-mail küldés </a:t>
            </a:r>
            <a:r>
              <a:rPr lang="hu-HU" sz="4000" dirty="0" err="1"/>
              <a:t>Inforból</a:t>
            </a:r>
            <a:endParaRPr lang="hu-HU" sz="40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15020ABD-C07D-7B55-3A1D-44E7FBBA7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630844" y="1929708"/>
            <a:ext cx="1031564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400" dirty="0"/>
              <a:t>Paraméterezhető levéltörzs</a:t>
            </a:r>
          </a:p>
          <a:p>
            <a:pPr marL="0" lvl="1">
              <a:lnSpc>
                <a:spcPct val="150000"/>
              </a:lnSpc>
            </a:pPr>
            <a:r>
              <a:rPr lang="hu-HU" sz="2400" dirty="0"/>
              <a:t>Többnyelvű, dinamikusan összeállított levélszöveg, amely a küldött dokumentum adatait </a:t>
            </a:r>
          </a:p>
          <a:p>
            <a:pPr marL="0" lvl="1">
              <a:lnSpc>
                <a:spcPct val="150000"/>
              </a:lnSpc>
            </a:pPr>
            <a:r>
              <a:rPr lang="hu-HU" sz="2400" dirty="0"/>
              <a:t>tartalmazhatja (számlaszám, vagy rendelésszám, határidő, stb.)</a:t>
            </a:r>
          </a:p>
          <a:p>
            <a:pPr marL="0" lvl="1">
              <a:lnSpc>
                <a:spcPct val="150000"/>
              </a:lnSpc>
            </a:pPr>
            <a:r>
              <a:rPr lang="hu-HU" sz="2400" dirty="0"/>
              <a:t>A levél feladója beállítható: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Központi e-mail cím, vagy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Felhasználó e-mail címe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679" y="3637868"/>
            <a:ext cx="6802437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509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D864-F89C-C798-1181-D24AD6F3F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3E12959-74A7-4A91-2BCB-0AB97D657DA4}"/>
              </a:ext>
            </a:extLst>
          </p:cNvPr>
          <p:cNvSpPr txBox="1">
            <a:spLocks/>
          </p:cNvSpPr>
          <p:nvPr/>
        </p:nvSpPr>
        <p:spPr>
          <a:xfrm>
            <a:off x="2184959" y="156589"/>
            <a:ext cx="9268990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000" dirty="0"/>
              <a:t>E-mail küldés </a:t>
            </a:r>
            <a:r>
              <a:rPr lang="hu-HU" sz="4000" dirty="0" err="1"/>
              <a:t>Inforból</a:t>
            </a:r>
            <a:r>
              <a:rPr lang="hu-HU" sz="4000" dirty="0"/>
              <a:t> - fejlesztések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15020ABD-C07D-7B55-3A1D-44E7FBBA7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626200" y="2076627"/>
            <a:ext cx="10939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/>
              <a:t>A közeljövőben várható fejlesztések:</a:t>
            </a:r>
          </a:p>
          <a:p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/>
              <a:t>Infor COM oldalon: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/>
              <a:t>e-számla: Digitálisan hitelesített (aláírt), és időbélyeggel ellátott számlák küldése vevők részére -&gt; 3rd </a:t>
            </a:r>
            <a:r>
              <a:rPr lang="hu-HU" sz="2400" dirty="0" err="1"/>
              <a:t>party</a:t>
            </a:r>
            <a:r>
              <a:rPr lang="hu-HU" sz="2400" dirty="0"/>
              <a:t> hitelesítő partner bevonásával (Microsec)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/>
              <a:t>Finance oldalon: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/>
              <a:t>e-mail küldés megvalósítása az </a:t>
            </a:r>
            <a:r>
              <a:rPr lang="hu-HU" sz="2400" dirty="0" err="1"/>
              <a:t>Inforhoz</a:t>
            </a:r>
            <a:r>
              <a:rPr lang="hu-HU" sz="2400" dirty="0"/>
              <a:t> hasonlóan </a:t>
            </a:r>
            <a:r>
              <a:rPr lang="hu-HU" sz="2400" dirty="0" err="1"/>
              <a:t>smtp</a:t>
            </a:r>
            <a:r>
              <a:rPr lang="hu-HU" sz="2400" dirty="0"/>
              <a:t> levélküldéssel (levelező szerveren keresztül). Felhasználási lehetőségek: számlaküldés, egyenlegközlő, fizetési felszólítás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/>
              <a:t>E-számla: digitális hitelesítés és időbélyegzés megvalósítása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210140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Köszönöm a figyelmet!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4877799"/>
            <a:ext cx="59425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r>
              <a:rPr lang="hu-HU" sz="3200" dirty="0"/>
              <a:t>Papp Balázs, senior vezető tanácsadó</a:t>
            </a:r>
          </a:p>
        </p:txBody>
      </p:sp>
    </p:spTree>
    <p:extLst>
      <p:ext uri="{BB962C8B-B14F-4D97-AF65-F5344CB8AC3E}">
        <p14:creationId xmlns:p14="http://schemas.microsoft.com/office/powerpoint/2010/main" val="2943164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7245544" cy="1904237"/>
          </a:xfrm>
        </p:spPr>
        <p:txBody>
          <a:bodyPr>
            <a:normAutofit/>
          </a:bodyPr>
          <a:lstStyle/>
          <a:p>
            <a:r>
              <a:rPr lang="hu-HU" dirty="0"/>
              <a:t>Webinár: a gyártási visszajelentés</a:t>
            </a:r>
            <a:br>
              <a:rPr lang="hu-HU" dirty="0"/>
            </a:br>
            <a:r>
              <a:rPr lang="hu-HU" dirty="0"/>
              <a:t>lehetőségei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4510129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r>
              <a:rPr lang="hu-HU" sz="3200" dirty="0"/>
              <a:t>2025. január 29.</a:t>
            </a:r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5266525"/>
            <a:ext cx="5942524" cy="9971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r>
              <a:rPr lang="hu-HU" sz="3200" dirty="0"/>
              <a:t>Papp Balázs, senior vezető tanácsadó, Finance divízió vezető</a:t>
            </a:r>
          </a:p>
        </p:txBody>
      </p:sp>
    </p:spTree>
    <p:extLst>
      <p:ext uri="{BB962C8B-B14F-4D97-AF65-F5344CB8AC3E}">
        <p14:creationId xmlns:p14="http://schemas.microsoft.com/office/powerpoint/2010/main" val="39534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D864-F89C-C798-1181-D24AD6F3F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3E12959-74A7-4A91-2BCB-0AB97D657DA4}"/>
              </a:ext>
            </a:extLst>
          </p:cNvPr>
          <p:cNvSpPr txBox="1">
            <a:spLocks/>
          </p:cNvSpPr>
          <p:nvPr/>
        </p:nvSpPr>
        <p:spPr>
          <a:xfrm>
            <a:off x="2184959" y="156589"/>
            <a:ext cx="9268990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000" dirty="0"/>
              <a:t>Gyártási visszajelentés, mint információforrás</a:t>
            </a:r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15020ABD-C07D-7B55-3A1D-44E7FBBA7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13" name="Szövegdoboz 12">
            <a:extLst>
              <a:ext uri="{FF2B5EF4-FFF2-40B4-BE49-F238E27FC236}">
                <a16:creationId xmlns:a16="http://schemas.microsoft.com/office/drawing/2014/main" id="{168E31C4-5412-0728-4BF0-D200D0C48D6E}"/>
              </a:ext>
            </a:extLst>
          </p:cNvPr>
          <p:cNvSpPr txBox="1"/>
          <p:nvPr/>
        </p:nvSpPr>
        <p:spPr>
          <a:xfrm>
            <a:off x="635449" y="1964045"/>
            <a:ext cx="5636042" cy="1281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dirty="0"/>
              <a:t>Mit gyártottunk? Mennyi idő alatt? Milyen hatékonysággal? </a:t>
            </a:r>
            <a:r>
              <a:rPr lang="hu-HU" dirty="0">
                <a:solidFill>
                  <a:schemeClr val="bg1">
                    <a:lumMod val="50000"/>
                  </a:schemeClr>
                </a:solidFill>
              </a:rPr>
              <a:t>Mennyi anyagból?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dirty="0"/>
              <a:t>Standard eszközök: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" t="15241"/>
          <a:stretch/>
        </p:blipFill>
        <p:spPr bwMode="auto">
          <a:xfrm>
            <a:off x="485176" y="3486670"/>
            <a:ext cx="4670614" cy="260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503" y="1853404"/>
            <a:ext cx="5711190" cy="233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571" y="4417812"/>
            <a:ext cx="3323055" cy="178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zövegdoboz 2"/>
          <p:cNvSpPr txBox="1"/>
          <p:nvPr/>
        </p:nvSpPr>
        <p:spPr>
          <a:xfrm>
            <a:off x="1832873" y="6278852"/>
            <a:ext cx="197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hu-HU" dirty="0"/>
              <a:t>ÜAR jelentő terminál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915038" y="5699998"/>
            <a:ext cx="141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hu-HU" dirty="0"/>
              <a:t>TIME Terminál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9227833" y="1362834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hu-HU" dirty="0"/>
              <a:t>Késleltetett jelentés</a:t>
            </a:r>
          </a:p>
        </p:txBody>
      </p:sp>
      <p:sp>
        <p:nvSpPr>
          <p:cNvPr id="14" name="Kanyar jobbra 13"/>
          <p:cNvSpPr/>
          <p:nvPr/>
        </p:nvSpPr>
        <p:spPr>
          <a:xfrm rot="5400000" flipH="1">
            <a:off x="3782944" y="5725147"/>
            <a:ext cx="788670" cy="738371"/>
          </a:xfrm>
          <a:prstGeom prst="bentArrow">
            <a:avLst>
              <a:gd name="adj1" fmla="val 25000"/>
              <a:gd name="adj2" fmla="val 2809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19" name="Kanyar jobbra 18"/>
          <p:cNvSpPr/>
          <p:nvPr/>
        </p:nvSpPr>
        <p:spPr>
          <a:xfrm>
            <a:off x="6475825" y="4941185"/>
            <a:ext cx="687258" cy="738371"/>
          </a:xfrm>
          <a:prstGeom prst="bentArrow">
            <a:avLst>
              <a:gd name="adj1" fmla="val 25000"/>
              <a:gd name="adj2" fmla="val 25774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sp>
        <p:nvSpPr>
          <p:cNvPr id="21" name="Kanyar jobbra 20"/>
          <p:cNvSpPr/>
          <p:nvPr/>
        </p:nvSpPr>
        <p:spPr>
          <a:xfrm rot="16200000" flipH="1">
            <a:off x="8428386" y="1455314"/>
            <a:ext cx="788670" cy="738371"/>
          </a:xfrm>
          <a:prstGeom prst="bentArrow">
            <a:avLst>
              <a:gd name="adj1" fmla="val 25000"/>
              <a:gd name="adj2" fmla="val 2809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00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2537460" y="182880"/>
            <a:ext cx="6389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/>
              <a:t>Standard lehetőségek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24840" y="1989628"/>
            <a:ext cx="11567160" cy="27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000" dirty="0"/>
              <a:t>ÜAR jelentő terminál jellemzői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Teljes értékű infor kliens. Lehetőséget ad számos esemény jelentésre: művelet kezdés, előkészítés, művelet megszakítás, vége jelentés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Kezeli a személyzeti és a gépidőt is -&gt; egy művelet több dolgozó vagy egy dolgozó több művelet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Mennyiségi jelentés: jó, selejt, utómunka mennyiség 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Online – </a:t>
            </a:r>
            <a:r>
              <a:rPr lang="hu-HU" sz="2000" dirty="0" err="1"/>
              <a:t>realtime</a:t>
            </a:r>
            <a:r>
              <a:rPr lang="hu-HU" sz="2000" dirty="0"/>
              <a:t> jelentés</a:t>
            </a:r>
            <a:endParaRPr lang="hu-HU" sz="16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624840" y="4953101"/>
            <a:ext cx="10344381" cy="1413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000" dirty="0"/>
              <a:t>Késleltetett jelentés jellemzői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Utólagos adatrögzítés papír alapú adatgyűjtés után. Általában ez az első alkalmazott megoldás.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000" dirty="0"/>
              <a:t>Nem kezdet és vége jelentés, csak időtartam és darab. Egyszerű esetben idő jelentés sem kell. </a:t>
            </a:r>
            <a:endParaRPr lang="hu-HU" sz="1600" dirty="0"/>
          </a:p>
        </p:txBody>
      </p:sp>
    </p:spTree>
    <p:extLst>
      <p:ext uri="{BB962C8B-B14F-4D97-AF65-F5344CB8AC3E}">
        <p14:creationId xmlns:p14="http://schemas.microsoft.com/office/powerpoint/2010/main" val="3693740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2537460" y="182880"/>
            <a:ext cx="6389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/>
              <a:t>Standard lehetőségek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24840" y="1888028"/>
            <a:ext cx="115671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400" dirty="0"/>
              <a:t>TIME terminál jellemzői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Külön infor alkalmazás. 1TIME szerver, számos TIME kliens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Érkezés, távozás jelentés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Online – </a:t>
            </a:r>
            <a:r>
              <a:rPr lang="hu-HU" sz="2400" dirty="0" err="1"/>
              <a:t>realtime</a:t>
            </a:r>
            <a:r>
              <a:rPr lang="hu-HU" sz="2400" dirty="0"/>
              <a:t> művelet jelentés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Személyzeti időmodellek alkalmazása: automatikus időképzés időmodell alapján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Havi munkaidő jelentés, munkaidő karton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Kieső idő jelentése, rögzítése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Személyzeti és művelet infó a terminálra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Adatátadás bérszámfejtő rendszer részére</a:t>
            </a:r>
          </a:p>
        </p:txBody>
      </p:sp>
    </p:spTree>
    <p:extLst>
      <p:ext uri="{BB962C8B-B14F-4D97-AF65-F5344CB8AC3E}">
        <p14:creationId xmlns:p14="http://schemas.microsoft.com/office/powerpoint/2010/main" val="3465724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2537460" y="182880"/>
            <a:ext cx="6389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/>
              <a:t>Kiegészítő lehetőségek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624840" y="1878792"/>
            <a:ext cx="11567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400" dirty="0"/>
              <a:t>WEB TIME terminál jellemzői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Külön infor alkalmazás. 1Web TIME szerver, számos kliens. Kis hardver igényű terminálok.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Hasonló funkciók, mint a TIME kliens esetén, teljes vonalkódos támogatás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Számos területen testre szabható</a:t>
            </a:r>
          </a:p>
          <a:p>
            <a:pPr marL="8001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Művelet sorrendtartás, mennyiség ellenőrzés, túljelentés szabályozás, automatikus vége jelentés, mérföldkövezés nélküli anyagkönyvelés</a:t>
            </a:r>
          </a:p>
          <a:p>
            <a:pPr marL="8001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Többszörös jelentkezés engedélyezése, vagy tiltása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Feldolgozás az ÜAR feldolgozóval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790" y="4572692"/>
            <a:ext cx="4528859" cy="2548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528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2537460" y="182880"/>
            <a:ext cx="6389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/>
              <a:t>Kiegészítő lehetőségek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711547" y="1943446"/>
            <a:ext cx="115671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400" dirty="0"/>
              <a:t>L-Mobile gyártás jellemzői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3rd </a:t>
            </a:r>
            <a:r>
              <a:rPr lang="hu-HU" sz="2400" dirty="0" err="1"/>
              <a:t>party</a:t>
            </a:r>
            <a:r>
              <a:rPr lang="hu-HU" sz="2400" dirty="0"/>
              <a:t> megoldás, közös platform az L-Mobile </a:t>
            </a:r>
            <a:r>
              <a:rPr lang="hu-HU" sz="2400" dirty="0" err="1"/>
              <a:t>warehouse</a:t>
            </a:r>
            <a:r>
              <a:rPr lang="hu-HU" sz="2400" dirty="0"/>
              <a:t> megoldással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Mobil készülékkel, vagy fix kliensen futtatva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Számos testreszabási lehetőség, pl. </a:t>
            </a:r>
            <a:r>
              <a:rPr lang="hu-HU" sz="2400" dirty="0" err="1"/>
              <a:t>control</a:t>
            </a:r>
            <a:r>
              <a:rPr lang="hu-HU" sz="2400" dirty="0"/>
              <a:t> </a:t>
            </a:r>
            <a:r>
              <a:rPr lang="hu-HU" sz="2400" dirty="0" err="1"/>
              <a:t>plan</a:t>
            </a:r>
            <a:r>
              <a:rPr lang="hu-HU" sz="2400" dirty="0"/>
              <a:t> megjelenítése munkára jelentkezéskor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Sorrendtartás, mennyiségek jelentések korlátozása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Kompetencia mátrix alkalmazása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Számos egyedi megoldási lehetőség, pl. RFID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068" y="4175797"/>
            <a:ext cx="3058160" cy="2682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791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773BF-D7CD-4460-B5C2-6720C63E9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2996" y="2736343"/>
            <a:ext cx="5275424" cy="1904237"/>
          </a:xfrm>
        </p:spPr>
        <p:txBody>
          <a:bodyPr>
            <a:normAutofit/>
          </a:bodyPr>
          <a:lstStyle/>
          <a:p>
            <a:r>
              <a:rPr lang="hu-HU" dirty="0"/>
              <a:t>E-mail küldés inforból</a:t>
            </a: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6288E9AC-8CAF-292D-8219-93939B09CFDA}"/>
              </a:ext>
            </a:extLst>
          </p:cNvPr>
          <p:cNvSpPr txBox="1">
            <a:spLocks/>
          </p:cNvSpPr>
          <p:nvPr/>
        </p:nvSpPr>
        <p:spPr>
          <a:xfrm>
            <a:off x="3932996" y="4877799"/>
            <a:ext cx="5275424" cy="73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buntu Condensed" panose="020B0506030602030204" pitchFamily="34" charset="0"/>
                <a:ea typeface="+mj-ea"/>
                <a:cs typeface="+mj-cs"/>
              </a:defRPr>
            </a:lvl1pPr>
          </a:lstStyle>
          <a:p>
            <a:r>
              <a:rPr lang="hu-HU" sz="3200" dirty="0"/>
              <a:t>2025. január 29.</a:t>
            </a:r>
          </a:p>
        </p:txBody>
      </p:sp>
    </p:spTree>
    <p:extLst>
      <p:ext uri="{BB962C8B-B14F-4D97-AF65-F5344CB8AC3E}">
        <p14:creationId xmlns:p14="http://schemas.microsoft.com/office/powerpoint/2010/main" val="2179616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D864-F89C-C798-1181-D24AD6F3F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4">
            <a:extLst>
              <a:ext uri="{FF2B5EF4-FFF2-40B4-BE49-F238E27FC236}">
                <a16:creationId xmlns:a16="http://schemas.microsoft.com/office/drawing/2014/main" id="{D3E12959-74A7-4A91-2BCB-0AB97D657DA4}"/>
              </a:ext>
            </a:extLst>
          </p:cNvPr>
          <p:cNvSpPr txBox="1">
            <a:spLocks/>
          </p:cNvSpPr>
          <p:nvPr/>
        </p:nvSpPr>
        <p:spPr>
          <a:xfrm>
            <a:off x="2184959" y="156589"/>
            <a:ext cx="9268990" cy="708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4000" dirty="0"/>
              <a:t>E-mail küldés </a:t>
            </a:r>
            <a:r>
              <a:rPr lang="hu-HU" sz="4000" dirty="0" err="1"/>
              <a:t>Inforból</a:t>
            </a:r>
            <a:endParaRPr lang="hu-HU" sz="4000" dirty="0"/>
          </a:p>
        </p:txBody>
      </p:sp>
      <p:pic>
        <p:nvPicPr>
          <p:cNvPr id="6" name="Kép 5" descr="A képen Betűtípus, képernyőkép, Grafika, tervezés látható&#10;&#10;Automatikusan generált leírás">
            <a:extLst>
              <a:ext uri="{FF2B5EF4-FFF2-40B4-BE49-F238E27FC236}">
                <a16:creationId xmlns:a16="http://schemas.microsoft.com/office/drawing/2014/main" id="{15020ABD-C07D-7B55-3A1D-44E7FBBA76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35" y="6475869"/>
            <a:ext cx="1996162" cy="250146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603135" y="1874290"/>
            <a:ext cx="750397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hu-HU" sz="2400" dirty="0"/>
              <a:t>Jellemzők: automatizálás, papírtakarékosság, folyamat gyorsítás</a:t>
            </a:r>
          </a:p>
          <a:p>
            <a:pPr marL="0" lvl="1">
              <a:lnSpc>
                <a:spcPct val="150000"/>
              </a:lnSpc>
            </a:pPr>
            <a:r>
              <a:rPr lang="hu-HU" sz="2400" dirty="0"/>
              <a:t>A megoldás levelező szervert igényel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Saját Exchange szerver, de lehet </a:t>
            </a:r>
            <a:r>
              <a:rPr lang="hu-HU" sz="2400" dirty="0" err="1"/>
              <a:t>gmail</a:t>
            </a:r>
            <a:r>
              <a:rPr lang="hu-HU" sz="2400" dirty="0"/>
              <a:t> szerver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Központi szerver oldali management</a:t>
            </a:r>
          </a:p>
          <a:p>
            <a:pPr marL="0" lvl="1">
              <a:lnSpc>
                <a:spcPct val="150000"/>
              </a:lnSpc>
            </a:pPr>
            <a:r>
              <a:rPr lang="hu-HU" sz="2400" dirty="0"/>
              <a:t>Számos infor folyamatba integrált standard megoldás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400" dirty="0"/>
              <a:t>Minden dokumentumra megadható: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hu-H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024" y="3138488"/>
            <a:ext cx="435292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93" y="5268048"/>
            <a:ext cx="40767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026383"/>
      </p:ext>
    </p:extLst>
  </p:cSld>
  <p:clrMapOvr>
    <a:masterClrMapping/>
  </p:clrMapOvr>
</p:sld>
</file>

<file path=ppt/theme/theme1.xml><?xml version="1.0" encoding="utf-8"?>
<a:theme xmlns:a="http://schemas.openxmlformats.org/drawingml/2006/main" name="Corvex főoldal">
  <a:themeElements>
    <a:clrScheme name="Corvex sablon">
      <a:dk1>
        <a:srgbClr val="231F41"/>
      </a:dk1>
      <a:lt1>
        <a:sysClr val="window" lastClr="FFFFFF"/>
      </a:lt1>
      <a:dk2>
        <a:srgbClr val="231F41"/>
      </a:dk2>
      <a:lt2>
        <a:srgbClr val="E7E6E6"/>
      </a:lt2>
      <a:accent1>
        <a:srgbClr val="92E667"/>
      </a:accent1>
      <a:accent2>
        <a:srgbClr val="63AA40"/>
      </a:accent2>
      <a:accent3>
        <a:srgbClr val="69BF3D"/>
      </a:accent3>
      <a:accent4>
        <a:srgbClr val="78F936"/>
      </a:accent4>
      <a:accent5>
        <a:srgbClr val="C8C8C8"/>
      </a:accent5>
      <a:accent6>
        <a:srgbClr val="F15954"/>
      </a:accent6>
      <a:hlink>
        <a:srgbClr val="31BFEC"/>
      </a:hlink>
      <a:folHlink>
        <a:srgbClr val="7E377B"/>
      </a:folHlink>
    </a:clrScheme>
    <a:fontScheme name="1. egyéni séma">
      <a:majorFont>
        <a:latin typeface="Ubuntu Condensed"/>
        <a:ea typeface=""/>
        <a:cs typeface=""/>
      </a:majorFont>
      <a:minorFont>
        <a:latin typeface="Ubuntu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utató1" id="{3B7DD1E0-6940-4F5D-AF27-1CD4524CC426}" vid="{E6FCDE27-890B-45BF-914A-E22997CCD1F3}"/>
    </a:ext>
  </a:extLst>
</a:theme>
</file>

<file path=ppt/theme/theme2.xml><?xml version="1.0" encoding="utf-8"?>
<a:theme xmlns:a="http://schemas.openxmlformats.org/drawingml/2006/main" name="1_Corvex főoldal">
  <a:themeElements>
    <a:clrScheme name="Corvex sablon">
      <a:dk1>
        <a:srgbClr val="231F41"/>
      </a:dk1>
      <a:lt1>
        <a:sysClr val="window" lastClr="FFFFFF"/>
      </a:lt1>
      <a:dk2>
        <a:srgbClr val="231F41"/>
      </a:dk2>
      <a:lt2>
        <a:srgbClr val="E7E6E6"/>
      </a:lt2>
      <a:accent1>
        <a:srgbClr val="92E667"/>
      </a:accent1>
      <a:accent2>
        <a:srgbClr val="63AA40"/>
      </a:accent2>
      <a:accent3>
        <a:srgbClr val="69BF3D"/>
      </a:accent3>
      <a:accent4>
        <a:srgbClr val="78F936"/>
      </a:accent4>
      <a:accent5>
        <a:srgbClr val="C8C8C8"/>
      </a:accent5>
      <a:accent6>
        <a:srgbClr val="F15954"/>
      </a:accent6>
      <a:hlink>
        <a:srgbClr val="31BFEC"/>
      </a:hlink>
      <a:folHlink>
        <a:srgbClr val="7E377B"/>
      </a:folHlink>
    </a:clrScheme>
    <a:fontScheme name="1. egyéni séma">
      <a:majorFont>
        <a:latin typeface="Ubuntu Condensed"/>
        <a:ea typeface=""/>
        <a:cs typeface=""/>
      </a:majorFont>
      <a:minorFont>
        <a:latin typeface="Ubuntu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mutató1" id="{3B7DD1E0-6940-4F5D-AF27-1CD4524CC426}" vid="{E6FCDE27-890B-45BF-914A-E22997CCD1F3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Corvex InforCom sablon_final</Template>
  <TotalTime>21089</TotalTime>
  <Words>507</Words>
  <Application>Microsoft Office PowerPoint</Application>
  <PresentationFormat>Szélesvásznú</PresentationFormat>
  <Paragraphs>89</Paragraphs>
  <Slides>13</Slides>
  <Notes>8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13</vt:i4>
      </vt:variant>
    </vt:vector>
  </HeadingPairs>
  <TitlesOfParts>
    <vt:vector size="18" baseType="lpstr">
      <vt:lpstr>Ubuntu Condensed</vt:lpstr>
      <vt:lpstr>Arial</vt:lpstr>
      <vt:lpstr>Calibri</vt:lpstr>
      <vt:lpstr>Corvex főoldal</vt:lpstr>
      <vt:lpstr>1_Corvex főoldal</vt:lpstr>
      <vt:lpstr>PowerPoint-bemutató</vt:lpstr>
      <vt:lpstr>Webinár: a gyártási visszajelentés lehetőségei</vt:lpstr>
      <vt:lpstr>PowerPoint-bemutató</vt:lpstr>
      <vt:lpstr>PowerPoint-bemutató</vt:lpstr>
      <vt:lpstr>PowerPoint-bemutató</vt:lpstr>
      <vt:lpstr>PowerPoint-bemutató</vt:lpstr>
      <vt:lpstr>PowerPoint-bemutató</vt:lpstr>
      <vt:lpstr>E-mail küldés inforból</vt:lpstr>
      <vt:lpstr>PowerPoint-bemutató</vt:lpstr>
      <vt:lpstr>PowerPoint-bemutató</vt:lpstr>
      <vt:lpstr>PowerPoint-bemutató</vt:lpstr>
      <vt:lpstr>PowerPoint-bemutató</vt:lpstr>
      <vt:lpstr>Köszönöm a figyelmet!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Arany Gitta</dc:creator>
  <cp:lastModifiedBy>Sárkány László</cp:lastModifiedBy>
  <cp:revision>212</cp:revision>
  <dcterms:created xsi:type="dcterms:W3CDTF">2020-09-28T12:38:21Z</dcterms:created>
  <dcterms:modified xsi:type="dcterms:W3CDTF">2025-01-28T21:36:36Z</dcterms:modified>
</cp:coreProperties>
</file>